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1"/>
  </p:notesMasterIdLst>
  <p:sldIdLst>
    <p:sldId id="287" r:id="rId5"/>
    <p:sldId id="383" r:id="rId6"/>
    <p:sldId id="384" r:id="rId7"/>
    <p:sldId id="385" r:id="rId8"/>
    <p:sldId id="386" r:id="rId9"/>
    <p:sldId id="343" r:id="rId10"/>
    <p:sldId id="327" r:id="rId11"/>
    <p:sldId id="325" r:id="rId12"/>
    <p:sldId id="378" r:id="rId13"/>
    <p:sldId id="396" r:id="rId14"/>
    <p:sldId id="340" r:id="rId15"/>
    <p:sldId id="395" r:id="rId16"/>
    <p:sldId id="303" r:id="rId17"/>
    <p:sldId id="342" r:id="rId18"/>
    <p:sldId id="397" r:id="rId19"/>
    <p:sldId id="398" r:id="rId20"/>
    <p:sldId id="381" r:id="rId21"/>
    <p:sldId id="393" r:id="rId22"/>
    <p:sldId id="399" r:id="rId23"/>
    <p:sldId id="341" r:id="rId24"/>
    <p:sldId id="400" r:id="rId25"/>
    <p:sldId id="352" r:id="rId26"/>
    <p:sldId id="394" r:id="rId27"/>
    <p:sldId id="360" r:id="rId28"/>
    <p:sldId id="328" r:id="rId29"/>
    <p:sldId id="401" r:id="rId30"/>
  </p:sldIdLst>
  <p:sldSz cx="12192000" cy="6858000"/>
  <p:notesSz cx="6797675" cy="9872663"/>
  <p:custDataLst>
    <p:tags r:id="rId32"/>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F4143B-5633-4467-A299-F492B5E955CC}" v="28" dt="2025-11-21T12:33:20.024"/>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3873" autoAdjust="0"/>
  </p:normalViewPr>
  <p:slideViewPr>
    <p:cSldViewPr snapToGrid="0">
      <p:cViewPr>
        <p:scale>
          <a:sx n="75" d="100"/>
          <a:sy n="75" d="100"/>
        </p:scale>
        <p:origin x="492" y="171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commentAuthors" Target="commentAuthors.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78AABC10-1D51-470C-A9BB-F8C980EF3C17}"/>
    <pc:docChg chg="undo custSel addSld delSld modSld sldOrd">
      <pc:chgData name="Sophie Neessen" userId="c0a093d0-b370-4137-9817-19b1139e6e18" providerId="ADAL" clId="{78AABC10-1D51-470C-A9BB-F8C980EF3C17}" dt="2025-11-21T14:20:15.791" v="2574" actId="207"/>
      <pc:docMkLst>
        <pc:docMk/>
      </pc:docMkLst>
      <pc:sldChg chg="modSp mod setBg">
        <pc:chgData name="Sophie Neessen" userId="c0a093d0-b370-4137-9817-19b1139e6e18" providerId="ADAL" clId="{78AABC10-1D51-470C-A9BB-F8C980EF3C17}" dt="2025-11-21T10:17:53.656" v="12"/>
        <pc:sldMkLst>
          <pc:docMk/>
          <pc:sldMk cId="2726751842" sldId="287"/>
        </pc:sldMkLst>
        <pc:spChg chg="mod">
          <ac:chgData name="Sophie Neessen" userId="c0a093d0-b370-4137-9817-19b1139e6e18" providerId="ADAL" clId="{78AABC10-1D51-470C-A9BB-F8C980EF3C17}" dt="2025-11-21T10:17:24.213" v="10" actId="20577"/>
          <ac:spMkLst>
            <pc:docMk/>
            <pc:sldMk cId="2726751842" sldId="287"/>
            <ac:spMk id="2" creationId="{1FB9ED74-B863-1544-9A2E-4584F04C177B}"/>
          </ac:spMkLst>
        </pc:spChg>
      </pc:sldChg>
      <pc:sldChg chg="add setBg">
        <pc:chgData name="Sophie Neessen" userId="c0a093d0-b370-4137-9817-19b1139e6e18" providerId="ADAL" clId="{78AABC10-1D51-470C-A9BB-F8C980EF3C17}" dt="2025-11-21T12:00:20.061" v="177"/>
        <pc:sldMkLst>
          <pc:docMk/>
          <pc:sldMk cId="233874746" sldId="303"/>
        </pc:sldMkLst>
      </pc:sldChg>
      <pc:sldChg chg="delSp modSp mod">
        <pc:chgData name="Sophie Neessen" userId="c0a093d0-b370-4137-9817-19b1139e6e18" providerId="ADAL" clId="{78AABC10-1D51-470C-A9BB-F8C980EF3C17}" dt="2025-11-21T12:06:36.100" v="250" actId="113"/>
        <pc:sldMkLst>
          <pc:docMk/>
          <pc:sldMk cId="309818493" sldId="325"/>
        </pc:sldMkLst>
        <pc:spChg chg="mod">
          <ac:chgData name="Sophie Neessen" userId="c0a093d0-b370-4137-9817-19b1139e6e18" providerId="ADAL" clId="{78AABC10-1D51-470C-A9BB-F8C980EF3C17}" dt="2025-11-21T12:06:36.100" v="250" actId="113"/>
          <ac:spMkLst>
            <pc:docMk/>
            <pc:sldMk cId="309818493" sldId="325"/>
            <ac:spMk id="8" creationId="{D5634095-83DA-83A7-51E0-8B73F5E6550E}"/>
          </ac:spMkLst>
        </pc:spChg>
        <pc:picChg chg="del">
          <ac:chgData name="Sophie Neessen" userId="c0a093d0-b370-4137-9817-19b1139e6e18" providerId="ADAL" clId="{78AABC10-1D51-470C-A9BB-F8C980EF3C17}" dt="2025-11-21T11:53:36.572" v="93" actId="478"/>
          <ac:picMkLst>
            <pc:docMk/>
            <pc:sldMk cId="309818493" sldId="325"/>
            <ac:picMk id="4" creationId="{CEA69143-A682-7E92-EF48-54EF23FF4319}"/>
          </ac:picMkLst>
        </pc:picChg>
      </pc:sldChg>
      <pc:sldChg chg="add">
        <pc:chgData name="Sophie Neessen" userId="c0a093d0-b370-4137-9817-19b1139e6e18" providerId="ADAL" clId="{78AABC10-1D51-470C-A9BB-F8C980EF3C17}" dt="2025-11-21T11:51:09.509" v="58"/>
        <pc:sldMkLst>
          <pc:docMk/>
          <pc:sldMk cId="3164855205" sldId="327"/>
        </pc:sldMkLst>
      </pc:sldChg>
      <pc:sldChg chg="modSp mod">
        <pc:chgData name="Sophie Neessen" userId="c0a093d0-b370-4137-9817-19b1139e6e18" providerId="ADAL" clId="{78AABC10-1D51-470C-A9BB-F8C980EF3C17}" dt="2025-11-21T13:10:16.576" v="2163" actId="1076"/>
        <pc:sldMkLst>
          <pc:docMk/>
          <pc:sldMk cId="249506533" sldId="328"/>
        </pc:sldMkLst>
        <pc:spChg chg="mod">
          <ac:chgData name="Sophie Neessen" userId="c0a093d0-b370-4137-9817-19b1139e6e18" providerId="ADAL" clId="{78AABC10-1D51-470C-A9BB-F8C980EF3C17}" dt="2025-11-21T13:10:10.648" v="2162" actId="1076"/>
          <ac:spMkLst>
            <pc:docMk/>
            <pc:sldMk cId="249506533" sldId="328"/>
            <ac:spMk id="5" creationId="{1678B5A1-12F2-019E-A87D-8132094D09E3}"/>
          </ac:spMkLst>
        </pc:spChg>
        <pc:spChg chg="mod">
          <ac:chgData name="Sophie Neessen" userId="c0a093d0-b370-4137-9817-19b1139e6e18" providerId="ADAL" clId="{78AABC10-1D51-470C-A9BB-F8C980EF3C17}" dt="2025-11-21T13:10:16.576" v="2163" actId="1076"/>
          <ac:spMkLst>
            <pc:docMk/>
            <pc:sldMk cId="249506533" sldId="328"/>
            <ac:spMk id="6" creationId="{37CAEF2B-F72E-9BCB-581D-0682F2B6459B}"/>
          </ac:spMkLst>
        </pc:spChg>
      </pc:sldChg>
      <pc:sldChg chg="addSp delSp mod ord">
        <pc:chgData name="Sophie Neessen" userId="c0a093d0-b370-4137-9817-19b1139e6e18" providerId="ADAL" clId="{78AABC10-1D51-470C-A9BB-F8C980EF3C17}" dt="2025-11-21T11:58:00.293" v="167" actId="22"/>
        <pc:sldMkLst>
          <pc:docMk/>
          <pc:sldMk cId="3242115945" sldId="340"/>
        </pc:sldMkLst>
        <pc:picChg chg="add">
          <ac:chgData name="Sophie Neessen" userId="c0a093d0-b370-4137-9817-19b1139e6e18" providerId="ADAL" clId="{78AABC10-1D51-470C-A9BB-F8C980EF3C17}" dt="2025-11-21T11:58:00.293" v="167" actId="22"/>
          <ac:picMkLst>
            <pc:docMk/>
            <pc:sldMk cId="3242115945" sldId="340"/>
            <ac:picMk id="4" creationId="{2676BF3A-CBC8-21FE-FD76-3618951B0A4F}"/>
          </ac:picMkLst>
        </pc:picChg>
        <pc:picChg chg="del">
          <ac:chgData name="Sophie Neessen" userId="c0a093d0-b370-4137-9817-19b1139e6e18" providerId="ADAL" clId="{78AABC10-1D51-470C-A9BB-F8C980EF3C17}" dt="2025-11-21T11:56:28.542" v="161" actId="478"/>
          <ac:picMkLst>
            <pc:docMk/>
            <pc:sldMk cId="3242115945" sldId="340"/>
            <ac:picMk id="5" creationId="{C1C3133D-2166-D677-46E4-450B2654AC0F}"/>
          </ac:picMkLst>
        </pc:picChg>
      </pc:sldChg>
      <pc:sldChg chg="add del">
        <pc:chgData name="Sophie Neessen" userId="c0a093d0-b370-4137-9817-19b1139e6e18" providerId="ADAL" clId="{78AABC10-1D51-470C-A9BB-F8C980EF3C17}" dt="2025-11-21T12:06:03.431" v="191"/>
        <pc:sldMkLst>
          <pc:docMk/>
          <pc:sldMk cId="3154588988" sldId="341"/>
        </pc:sldMkLst>
      </pc:sldChg>
      <pc:sldChg chg="add">
        <pc:chgData name="Sophie Neessen" userId="c0a093d0-b370-4137-9817-19b1139e6e18" providerId="ADAL" clId="{78AABC10-1D51-470C-A9BB-F8C980EF3C17}" dt="2025-11-21T12:04:01.935" v="178"/>
        <pc:sldMkLst>
          <pc:docMk/>
          <pc:sldMk cId="42134081" sldId="342"/>
        </pc:sldMkLst>
      </pc:sldChg>
      <pc:sldChg chg="add">
        <pc:chgData name="Sophie Neessen" userId="c0a093d0-b370-4137-9817-19b1139e6e18" providerId="ADAL" clId="{78AABC10-1D51-470C-A9BB-F8C980EF3C17}" dt="2025-11-21T11:51:09.509" v="58"/>
        <pc:sldMkLst>
          <pc:docMk/>
          <pc:sldMk cId="2801879661" sldId="343"/>
        </pc:sldMkLst>
      </pc:sldChg>
      <pc:sldChg chg="addSp delSp modSp mod">
        <pc:chgData name="Sophie Neessen" userId="c0a093d0-b370-4137-9817-19b1139e6e18" providerId="ADAL" clId="{78AABC10-1D51-470C-A9BB-F8C980EF3C17}" dt="2025-11-21T12:33:20.024" v="1303"/>
        <pc:sldMkLst>
          <pc:docMk/>
          <pc:sldMk cId="3978248308" sldId="352"/>
        </pc:sldMkLst>
        <pc:spChg chg="mod">
          <ac:chgData name="Sophie Neessen" userId="c0a093d0-b370-4137-9817-19b1139e6e18" providerId="ADAL" clId="{78AABC10-1D51-470C-A9BB-F8C980EF3C17}" dt="2025-11-21T12:21:54.169" v="1207" actId="20577"/>
          <ac:spMkLst>
            <pc:docMk/>
            <pc:sldMk cId="3978248308" sldId="352"/>
            <ac:spMk id="3" creationId="{4EC6B94E-CB51-A0F8-6455-A60CB349E6BD}"/>
          </ac:spMkLst>
        </pc:spChg>
        <pc:picChg chg="add mod">
          <ac:chgData name="Sophie Neessen" userId="c0a093d0-b370-4137-9817-19b1139e6e18" providerId="ADAL" clId="{78AABC10-1D51-470C-A9BB-F8C980EF3C17}" dt="2025-11-21T12:33:20.024" v="1303"/>
          <ac:picMkLst>
            <pc:docMk/>
            <pc:sldMk cId="3978248308" sldId="352"/>
            <ac:picMk id="2" creationId="{530286FC-9DF4-E113-2CE4-0FFB5118DB01}"/>
          </ac:picMkLst>
        </pc:picChg>
        <pc:picChg chg="del">
          <ac:chgData name="Sophie Neessen" userId="c0a093d0-b370-4137-9817-19b1139e6e18" providerId="ADAL" clId="{78AABC10-1D51-470C-A9BB-F8C980EF3C17}" dt="2025-11-21T12:16:01.007" v="562" actId="478"/>
          <ac:picMkLst>
            <pc:docMk/>
            <pc:sldMk cId="3978248308" sldId="352"/>
            <ac:picMk id="4" creationId="{E1BABF35-B9A7-C362-1498-709B4DD5F5C2}"/>
          </ac:picMkLst>
        </pc:picChg>
      </pc:sldChg>
      <pc:sldChg chg="del">
        <pc:chgData name="Sophie Neessen" userId="c0a093d0-b370-4137-9817-19b1139e6e18" providerId="ADAL" clId="{78AABC10-1D51-470C-A9BB-F8C980EF3C17}" dt="2025-11-21T12:04:08.831" v="180" actId="47"/>
        <pc:sldMkLst>
          <pc:docMk/>
          <pc:sldMk cId="927670830" sldId="372"/>
        </pc:sldMkLst>
      </pc:sldChg>
      <pc:sldChg chg="delSp modSp mod">
        <pc:chgData name="Sophie Neessen" userId="c0a093d0-b370-4137-9817-19b1139e6e18" providerId="ADAL" clId="{78AABC10-1D51-470C-A9BB-F8C980EF3C17}" dt="2025-11-21T11:56:13.730" v="160" actId="113"/>
        <pc:sldMkLst>
          <pc:docMk/>
          <pc:sldMk cId="2849746219" sldId="378"/>
        </pc:sldMkLst>
        <pc:spChg chg="mod">
          <ac:chgData name="Sophie Neessen" userId="c0a093d0-b370-4137-9817-19b1139e6e18" providerId="ADAL" clId="{78AABC10-1D51-470C-A9BB-F8C980EF3C17}" dt="2025-11-21T11:56:13.730" v="160" actId="113"/>
          <ac:spMkLst>
            <pc:docMk/>
            <pc:sldMk cId="2849746219" sldId="378"/>
            <ac:spMk id="8" creationId="{08B6D525-7210-F39B-5F70-AEEE5410AF27}"/>
          </ac:spMkLst>
        </pc:spChg>
        <pc:picChg chg="del">
          <ac:chgData name="Sophie Neessen" userId="c0a093d0-b370-4137-9817-19b1139e6e18" providerId="ADAL" clId="{78AABC10-1D51-470C-A9BB-F8C980EF3C17}" dt="2025-11-21T11:55:52.672" v="152" actId="478"/>
          <ac:picMkLst>
            <pc:docMk/>
            <pc:sldMk cId="2849746219" sldId="378"/>
            <ac:picMk id="2" creationId="{8A500820-24A4-48D5-20AF-165EBC90AF63}"/>
          </ac:picMkLst>
        </pc:picChg>
      </pc:sldChg>
      <pc:sldChg chg="del">
        <pc:chgData name="Sophie Neessen" userId="c0a093d0-b370-4137-9817-19b1139e6e18" providerId="ADAL" clId="{78AABC10-1D51-470C-A9BB-F8C980EF3C17}" dt="2025-11-21T12:05:46.640" v="185" actId="47"/>
        <pc:sldMkLst>
          <pc:docMk/>
          <pc:sldMk cId="3675999978" sldId="379"/>
        </pc:sldMkLst>
      </pc:sldChg>
      <pc:sldChg chg="del">
        <pc:chgData name="Sophie Neessen" userId="c0a093d0-b370-4137-9817-19b1139e6e18" providerId="ADAL" clId="{78AABC10-1D51-470C-A9BB-F8C980EF3C17}" dt="2025-11-21T12:04:09.696" v="181" actId="47"/>
        <pc:sldMkLst>
          <pc:docMk/>
          <pc:sldMk cId="1817147699" sldId="380"/>
        </pc:sldMkLst>
      </pc:sldChg>
      <pc:sldChg chg="addSp delSp mod">
        <pc:chgData name="Sophie Neessen" userId="c0a093d0-b370-4137-9817-19b1139e6e18" providerId="ADAL" clId="{78AABC10-1D51-470C-A9BB-F8C980EF3C17}" dt="2025-11-21T12:12:51.893" v="355" actId="22"/>
        <pc:sldMkLst>
          <pc:docMk/>
          <pc:sldMk cId="734307771" sldId="381"/>
        </pc:sldMkLst>
        <pc:picChg chg="del">
          <ac:chgData name="Sophie Neessen" userId="c0a093d0-b370-4137-9817-19b1139e6e18" providerId="ADAL" clId="{78AABC10-1D51-470C-A9BB-F8C980EF3C17}" dt="2025-11-21T12:05:53.154" v="189" actId="478"/>
          <ac:picMkLst>
            <pc:docMk/>
            <pc:sldMk cId="734307771" sldId="381"/>
            <ac:picMk id="3" creationId="{86B4EC77-B148-B467-D929-AF0B5CF6E67E}"/>
          </ac:picMkLst>
        </pc:picChg>
        <pc:picChg chg="add">
          <ac:chgData name="Sophie Neessen" userId="c0a093d0-b370-4137-9817-19b1139e6e18" providerId="ADAL" clId="{78AABC10-1D51-470C-A9BB-F8C980EF3C17}" dt="2025-11-21T12:12:51.893" v="355" actId="22"/>
          <ac:picMkLst>
            <pc:docMk/>
            <pc:sldMk cId="734307771" sldId="381"/>
            <ac:picMk id="4" creationId="{F270AAB4-6239-6C16-58AE-3C8FF26B1B5A}"/>
          </ac:picMkLst>
        </pc:picChg>
      </pc:sldChg>
      <pc:sldChg chg="modSp">
        <pc:chgData name="Sophie Neessen" userId="c0a093d0-b370-4137-9817-19b1139e6e18" providerId="ADAL" clId="{78AABC10-1D51-470C-A9BB-F8C980EF3C17}" dt="2025-11-21T10:19:49.478" v="13"/>
        <pc:sldMkLst>
          <pc:docMk/>
          <pc:sldMk cId="3234207338" sldId="383"/>
        </pc:sldMkLst>
        <pc:spChg chg="mod">
          <ac:chgData name="Sophie Neessen" userId="c0a093d0-b370-4137-9817-19b1139e6e18" providerId="ADAL" clId="{78AABC10-1D51-470C-A9BB-F8C980EF3C17}" dt="2025-11-21T10:19:49.478" v="13"/>
          <ac:spMkLst>
            <pc:docMk/>
            <pc:sldMk cId="3234207338" sldId="383"/>
            <ac:spMk id="3" creationId="{4ED605E6-3182-488F-A6E2-BC0DE0C8E31B}"/>
          </ac:spMkLst>
        </pc:spChg>
      </pc:sldChg>
      <pc:sldChg chg="modSp mod">
        <pc:chgData name="Sophie Neessen" userId="c0a093d0-b370-4137-9817-19b1139e6e18" providerId="ADAL" clId="{78AABC10-1D51-470C-A9BB-F8C980EF3C17}" dt="2025-11-21T10:20:36.523" v="28" actId="20577"/>
        <pc:sldMkLst>
          <pc:docMk/>
          <pc:sldMk cId="1513083148" sldId="384"/>
        </pc:sldMkLst>
        <pc:spChg chg="mod">
          <ac:chgData name="Sophie Neessen" userId="c0a093d0-b370-4137-9817-19b1139e6e18" providerId="ADAL" clId="{78AABC10-1D51-470C-A9BB-F8C980EF3C17}" dt="2025-11-21T10:20:36.523" v="28" actId="20577"/>
          <ac:spMkLst>
            <pc:docMk/>
            <pc:sldMk cId="1513083148" sldId="384"/>
            <ac:spMk id="3" creationId="{064790FF-963B-45D1-9C5A-1A6E3360A468}"/>
          </ac:spMkLst>
        </pc:spChg>
      </pc:sldChg>
      <pc:sldChg chg="addSp delSp modSp mod">
        <pc:chgData name="Sophie Neessen" userId="c0a093d0-b370-4137-9817-19b1139e6e18" providerId="ADAL" clId="{78AABC10-1D51-470C-A9BB-F8C980EF3C17}" dt="2025-11-21T10:37:44.869" v="36"/>
        <pc:sldMkLst>
          <pc:docMk/>
          <pc:sldMk cId="1765563570" sldId="385"/>
        </pc:sldMkLst>
        <pc:spChg chg="del mod">
          <ac:chgData name="Sophie Neessen" userId="c0a093d0-b370-4137-9817-19b1139e6e18" providerId="ADAL" clId="{78AABC10-1D51-470C-A9BB-F8C980EF3C17}" dt="2025-11-21T10:37:37.757" v="35" actId="478"/>
          <ac:spMkLst>
            <pc:docMk/>
            <pc:sldMk cId="1765563570" sldId="385"/>
            <ac:spMk id="16" creationId="{0003A124-19E3-4F04-957B-286D9E720EB1}"/>
          </ac:spMkLst>
        </pc:spChg>
        <pc:spChg chg="del mod">
          <ac:chgData name="Sophie Neessen" userId="c0a093d0-b370-4137-9817-19b1139e6e18" providerId="ADAL" clId="{78AABC10-1D51-470C-A9BB-F8C980EF3C17}" dt="2025-11-21T10:37:37.757" v="35" actId="478"/>
          <ac:spMkLst>
            <pc:docMk/>
            <pc:sldMk cId="1765563570" sldId="385"/>
            <ac:spMk id="17" creationId="{9D51B690-AB6F-484E-94CB-93106671F54C}"/>
          </ac:spMkLst>
        </pc:spChg>
        <pc:spChg chg="del mod">
          <ac:chgData name="Sophie Neessen" userId="c0a093d0-b370-4137-9817-19b1139e6e18" providerId="ADAL" clId="{78AABC10-1D51-470C-A9BB-F8C980EF3C17}" dt="2025-11-21T10:37:37.757" v="35" actId="478"/>
          <ac:spMkLst>
            <pc:docMk/>
            <pc:sldMk cId="1765563570" sldId="385"/>
            <ac:spMk id="18" creationId="{18E12287-FCE7-45F7-A028-55E34F3CE79A}"/>
          </ac:spMkLst>
        </pc:spChg>
        <pc:spChg chg="del">
          <ac:chgData name="Sophie Neessen" userId="c0a093d0-b370-4137-9817-19b1139e6e18" providerId="ADAL" clId="{78AABC10-1D51-470C-A9BB-F8C980EF3C17}" dt="2025-11-21T10:37:37.757" v="35" actId="478"/>
          <ac:spMkLst>
            <pc:docMk/>
            <pc:sldMk cId="1765563570" sldId="385"/>
            <ac:spMk id="20" creationId="{88185688-CA9C-48FE-B391-493E43E7A6DE}"/>
          </ac:spMkLst>
        </pc:spChg>
        <pc:spChg chg="add mod">
          <ac:chgData name="Sophie Neessen" userId="c0a093d0-b370-4137-9817-19b1139e6e18" providerId="ADAL" clId="{78AABC10-1D51-470C-A9BB-F8C980EF3C17}" dt="2025-11-21T10:37:44.869" v="36"/>
          <ac:spMkLst>
            <pc:docMk/>
            <pc:sldMk cId="1765563570" sldId="385"/>
            <ac:spMk id="32" creationId="{042697E2-0977-E571-6D26-BE96CC88A639}"/>
          </ac:spMkLst>
        </pc:spChg>
        <pc:spChg chg="add mod">
          <ac:chgData name="Sophie Neessen" userId="c0a093d0-b370-4137-9817-19b1139e6e18" providerId="ADAL" clId="{78AABC10-1D51-470C-A9BB-F8C980EF3C17}" dt="2025-11-21T10:37:44.869" v="36"/>
          <ac:spMkLst>
            <pc:docMk/>
            <pc:sldMk cId="1765563570" sldId="385"/>
            <ac:spMk id="33" creationId="{77A12326-C5CE-D177-9232-740459D38D93}"/>
          </ac:spMkLst>
        </pc:spChg>
        <pc:spChg chg="add mod">
          <ac:chgData name="Sophie Neessen" userId="c0a093d0-b370-4137-9817-19b1139e6e18" providerId="ADAL" clId="{78AABC10-1D51-470C-A9BB-F8C980EF3C17}" dt="2025-11-21T10:37:44.869" v="36"/>
          <ac:spMkLst>
            <pc:docMk/>
            <pc:sldMk cId="1765563570" sldId="385"/>
            <ac:spMk id="34" creationId="{DCCA9FFD-C605-799A-DB19-ACEE0AA15F1F}"/>
          </ac:spMkLst>
        </pc:spChg>
        <pc:spChg chg="add mod">
          <ac:chgData name="Sophie Neessen" userId="c0a093d0-b370-4137-9817-19b1139e6e18" providerId="ADAL" clId="{78AABC10-1D51-470C-A9BB-F8C980EF3C17}" dt="2025-11-21T10:37:44.869" v="36"/>
          <ac:spMkLst>
            <pc:docMk/>
            <pc:sldMk cId="1765563570" sldId="385"/>
            <ac:spMk id="35" creationId="{00F40797-5C74-5282-FA66-8DB0487ACF4D}"/>
          </ac:spMkLst>
        </pc:spChg>
        <pc:grpChg chg="del">
          <ac:chgData name="Sophie Neessen" userId="c0a093d0-b370-4137-9817-19b1139e6e18" providerId="ADAL" clId="{78AABC10-1D51-470C-A9BB-F8C980EF3C17}" dt="2025-11-21T10:37:37.757" v="35" actId="478"/>
          <ac:grpSpMkLst>
            <pc:docMk/>
            <pc:sldMk cId="1765563570" sldId="385"/>
            <ac:grpSpMk id="4" creationId="{FFAAFEB2-9FFB-4802-9C87-5C32196FB6D5}"/>
          </ac:grpSpMkLst>
        </pc:grpChg>
        <pc:grpChg chg="del">
          <ac:chgData name="Sophie Neessen" userId="c0a093d0-b370-4137-9817-19b1139e6e18" providerId="ADAL" clId="{78AABC10-1D51-470C-A9BB-F8C980EF3C17}" dt="2025-11-21T10:37:37.757" v="35" actId="478"/>
          <ac:grpSpMkLst>
            <pc:docMk/>
            <pc:sldMk cId="1765563570" sldId="385"/>
            <ac:grpSpMk id="7" creationId="{273C7653-91A9-4119-878B-DB7C831821FD}"/>
          </ac:grpSpMkLst>
        </pc:grpChg>
        <pc:grpChg chg="del">
          <ac:chgData name="Sophie Neessen" userId="c0a093d0-b370-4137-9817-19b1139e6e18" providerId="ADAL" clId="{78AABC10-1D51-470C-A9BB-F8C980EF3C17}" dt="2025-11-21T10:37:37.757" v="35" actId="478"/>
          <ac:grpSpMkLst>
            <pc:docMk/>
            <pc:sldMk cId="1765563570" sldId="385"/>
            <ac:grpSpMk id="10" creationId="{2E14DC73-F6E9-4F65-BD92-C71B45CE151A}"/>
          </ac:grpSpMkLst>
        </pc:grpChg>
        <pc:grpChg chg="del">
          <ac:chgData name="Sophie Neessen" userId="c0a093d0-b370-4137-9817-19b1139e6e18" providerId="ADAL" clId="{78AABC10-1D51-470C-A9BB-F8C980EF3C17}" dt="2025-11-21T10:37:37.757" v="35" actId="478"/>
          <ac:grpSpMkLst>
            <pc:docMk/>
            <pc:sldMk cId="1765563570" sldId="385"/>
            <ac:grpSpMk id="13" creationId="{03F8CBB2-4AFA-45F0-B4FA-09E8F8684FD7}"/>
          </ac:grpSpMkLst>
        </pc:grpChg>
        <pc:picChg chg="add mod">
          <ac:chgData name="Sophie Neessen" userId="c0a093d0-b370-4137-9817-19b1139e6e18" providerId="ADAL" clId="{78AABC10-1D51-470C-A9BB-F8C980EF3C17}" dt="2025-11-21T10:37:44.869" v="36"/>
          <ac:picMkLst>
            <pc:docMk/>
            <pc:sldMk cId="1765563570" sldId="385"/>
            <ac:picMk id="2" creationId="{4147E954-FF06-5833-82A6-AF33500AF158}"/>
          </ac:picMkLst>
        </pc:picChg>
        <pc:picChg chg="del">
          <ac:chgData name="Sophie Neessen" userId="c0a093d0-b370-4137-9817-19b1139e6e18" providerId="ADAL" clId="{78AABC10-1D51-470C-A9BB-F8C980EF3C17}" dt="2025-11-21T10:37:37.757" v="35" actId="478"/>
          <ac:picMkLst>
            <pc:docMk/>
            <pc:sldMk cId="1765563570" sldId="385"/>
            <ac:picMk id="3" creationId="{716AB0AE-3E74-4B0E-9E7E-4889AC3D1707}"/>
          </ac:picMkLst>
        </pc:picChg>
        <pc:picChg chg="mod">
          <ac:chgData name="Sophie Neessen" userId="c0a093d0-b370-4137-9817-19b1139e6e18" providerId="ADAL" clId="{78AABC10-1D51-470C-A9BB-F8C980EF3C17}" dt="2025-11-21T10:37:44.869" v="36"/>
          <ac:picMkLst>
            <pc:docMk/>
            <pc:sldMk cId="1765563570" sldId="385"/>
            <ac:picMk id="22" creationId="{39D0677E-0399-2299-2636-0E154DC99DEC}"/>
          </ac:picMkLst>
        </pc:picChg>
        <pc:picChg chg="mod">
          <ac:chgData name="Sophie Neessen" userId="c0a093d0-b370-4137-9817-19b1139e6e18" providerId="ADAL" clId="{78AABC10-1D51-470C-A9BB-F8C980EF3C17}" dt="2025-11-21T10:37:44.869" v="36"/>
          <ac:picMkLst>
            <pc:docMk/>
            <pc:sldMk cId="1765563570" sldId="385"/>
            <ac:picMk id="24" creationId="{38FFB6C6-63B9-9118-3DFB-890BFEA459E4}"/>
          </ac:picMkLst>
        </pc:picChg>
        <pc:picChg chg="mod">
          <ac:chgData name="Sophie Neessen" userId="c0a093d0-b370-4137-9817-19b1139e6e18" providerId="ADAL" clId="{78AABC10-1D51-470C-A9BB-F8C980EF3C17}" dt="2025-11-21T10:37:44.869" v="36"/>
          <ac:picMkLst>
            <pc:docMk/>
            <pc:sldMk cId="1765563570" sldId="385"/>
            <ac:picMk id="27" creationId="{C1090C3B-212E-5963-C0F5-67F4D5A4D95A}"/>
          </ac:picMkLst>
        </pc:picChg>
        <pc:picChg chg="mod">
          <ac:chgData name="Sophie Neessen" userId="c0a093d0-b370-4137-9817-19b1139e6e18" providerId="ADAL" clId="{78AABC10-1D51-470C-A9BB-F8C980EF3C17}" dt="2025-11-21T10:37:44.869" v="36"/>
          <ac:picMkLst>
            <pc:docMk/>
            <pc:sldMk cId="1765563570" sldId="385"/>
            <ac:picMk id="28" creationId="{0F6C6F91-DC4E-6546-D159-D3EFA01C4FEA}"/>
          </ac:picMkLst>
        </pc:picChg>
        <pc:picChg chg="mod">
          <ac:chgData name="Sophie Neessen" userId="c0a093d0-b370-4137-9817-19b1139e6e18" providerId="ADAL" clId="{78AABC10-1D51-470C-A9BB-F8C980EF3C17}" dt="2025-11-21T10:37:44.869" v="36"/>
          <ac:picMkLst>
            <pc:docMk/>
            <pc:sldMk cId="1765563570" sldId="385"/>
            <ac:picMk id="31" creationId="{C596565B-7B62-7411-2C45-ACEE4AC43A39}"/>
          </ac:picMkLst>
        </pc:picChg>
      </pc:sldChg>
      <pc:sldChg chg="addSp delSp modSp mod">
        <pc:chgData name="Sophie Neessen" userId="c0a093d0-b370-4137-9817-19b1139e6e18" providerId="ADAL" clId="{78AABC10-1D51-470C-A9BB-F8C980EF3C17}" dt="2025-11-21T10:38:54.256" v="53" actId="6549"/>
        <pc:sldMkLst>
          <pc:docMk/>
          <pc:sldMk cId="1449583852" sldId="386"/>
        </pc:sldMkLst>
        <pc:spChg chg="mod">
          <ac:chgData name="Sophie Neessen" userId="c0a093d0-b370-4137-9817-19b1139e6e18" providerId="ADAL" clId="{78AABC10-1D51-470C-A9BB-F8C980EF3C17}" dt="2025-11-21T10:38:08.566" v="37"/>
          <ac:spMkLst>
            <pc:docMk/>
            <pc:sldMk cId="1449583852" sldId="386"/>
            <ac:spMk id="2" creationId="{1D996FC1-6FB6-D245-AF62-B0ECBFA77374}"/>
          </ac:spMkLst>
        </pc:spChg>
        <pc:spChg chg="mod">
          <ac:chgData name="Sophie Neessen" userId="c0a093d0-b370-4137-9817-19b1139e6e18" providerId="ADAL" clId="{78AABC10-1D51-470C-A9BB-F8C980EF3C17}" dt="2025-11-21T10:38:54.256" v="53" actId="6549"/>
          <ac:spMkLst>
            <pc:docMk/>
            <pc:sldMk cId="1449583852" sldId="386"/>
            <ac:spMk id="3" creationId="{8880BA25-BFEB-7A49-B327-7F29CCB5C0DC}"/>
          </ac:spMkLst>
        </pc:spChg>
        <pc:spChg chg="del">
          <ac:chgData name="Sophie Neessen" userId="c0a093d0-b370-4137-9817-19b1139e6e18" providerId="ADAL" clId="{78AABC10-1D51-470C-A9BB-F8C980EF3C17}" dt="2025-11-21T10:38:20.838" v="39" actId="478"/>
          <ac:spMkLst>
            <pc:docMk/>
            <pc:sldMk cId="1449583852" sldId="386"/>
            <ac:spMk id="6" creationId="{0D7CDE05-D250-857D-DA74-D9D83B4F7A94}"/>
          </ac:spMkLst>
        </pc:spChg>
        <pc:spChg chg="del">
          <ac:chgData name="Sophie Neessen" userId="c0a093d0-b370-4137-9817-19b1139e6e18" providerId="ADAL" clId="{78AABC10-1D51-470C-A9BB-F8C980EF3C17}" dt="2025-11-21T10:38:20.838" v="39" actId="478"/>
          <ac:spMkLst>
            <pc:docMk/>
            <pc:sldMk cId="1449583852" sldId="386"/>
            <ac:spMk id="8" creationId="{BE80B03D-6075-A7D8-3CC9-B4E968DF4DD7}"/>
          </ac:spMkLst>
        </pc:spChg>
        <pc:spChg chg="mod">
          <ac:chgData name="Sophie Neessen" userId="c0a093d0-b370-4137-9817-19b1139e6e18" providerId="ADAL" clId="{78AABC10-1D51-470C-A9BB-F8C980EF3C17}" dt="2025-11-21T10:38:21.829" v="40"/>
          <ac:spMkLst>
            <pc:docMk/>
            <pc:sldMk cId="1449583852" sldId="386"/>
            <ac:spMk id="12" creationId="{6596AA37-2051-103A-1D13-A0C9DDD00B9B}"/>
          </ac:spMkLst>
        </pc:spChg>
        <pc:spChg chg="mod">
          <ac:chgData name="Sophie Neessen" userId="c0a093d0-b370-4137-9817-19b1139e6e18" providerId="ADAL" clId="{78AABC10-1D51-470C-A9BB-F8C980EF3C17}" dt="2025-11-21T10:38:21.829" v="40"/>
          <ac:spMkLst>
            <pc:docMk/>
            <pc:sldMk cId="1449583852" sldId="386"/>
            <ac:spMk id="14" creationId="{49482AE8-0D22-3F8F-1107-F6F7FCFAD17A}"/>
          </ac:spMkLst>
        </pc:spChg>
        <pc:spChg chg="add mod">
          <ac:chgData name="Sophie Neessen" userId="c0a093d0-b370-4137-9817-19b1139e6e18" providerId="ADAL" clId="{78AABC10-1D51-470C-A9BB-F8C980EF3C17}" dt="2025-11-21T10:38:21.829" v="40"/>
          <ac:spMkLst>
            <pc:docMk/>
            <pc:sldMk cId="1449583852" sldId="386"/>
            <ac:spMk id="15" creationId="{E0605BF1-79F7-72A2-2904-3108004B4CDD}"/>
          </ac:spMkLst>
        </pc:spChg>
        <pc:spChg chg="add mod">
          <ac:chgData name="Sophie Neessen" userId="c0a093d0-b370-4137-9817-19b1139e6e18" providerId="ADAL" clId="{78AABC10-1D51-470C-A9BB-F8C980EF3C17}" dt="2025-11-21T10:38:21.829" v="40"/>
          <ac:spMkLst>
            <pc:docMk/>
            <pc:sldMk cId="1449583852" sldId="386"/>
            <ac:spMk id="17" creationId="{503C71A7-67DA-6AA3-0255-63BA2D9C36A8}"/>
          </ac:spMkLst>
        </pc:spChg>
        <pc:spChg chg="add mod">
          <ac:chgData name="Sophie Neessen" userId="c0a093d0-b370-4137-9817-19b1139e6e18" providerId="ADAL" clId="{78AABC10-1D51-470C-A9BB-F8C980EF3C17}" dt="2025-11-21T10:38:21.829" v="40"/>
          <ac:spMkLst>
            <pc:docMk/>
            <pc:sldMk cId="1449583852" sldId="386"/>
            <ac:spMk id="19" creationId="{864A6A42-5B55-0305-41CE-C81A8EF811D6}"/>
          </ac:spMkLst>
        </pc:spChg>
        <pc:spChg chg="del">
          <ac:chgData name="Sophie Neessen" userId="c0a093d0-b370-4137-9817-19b1139e6e18" providerId="ADAL" clId="{78AABC10-1D51-470C-A9BB-F8C980EF3C17}" dt="2025-11-21T10:38:20.838" v="39" actId="478"/>
          <ac:spMkLst>
            <pc:docMk/>
            <pc:sldMk cId="1449583852" sldId="386"/>
            <ac:spMk id="37" creationId="{6E6AA806-EA0E-B566-9017-B2FE6BEBCF8D}"/>
          </ac:spMkLst>
        </pc:spChg>
        <pc:grpChg chg="del">
          <ac:chgData name="Sophie Neessen" userId="c0a093d0-b370-4137-9817-19b1139e6e18" providerId="ADAL" clId="{78AABC10-1D51-470C-A9BB-F8C980EF3C17}" dt="2025-11-21T10:38:20.838" v="39" actId="478"/>
          <ac:grpSpMkLst>
            <pc:docMk/>
            <pc:sldMk cId="1449583852" sldId="386"/>
            <ac:grpSpMk id="29" creationId="{42EC9F4D-8884-E23C-BF25-53FEA77B2132}"/>
          </ac:grpSpMkLst>
        </pc:grpChg>
        <pc:picChg chg="del">
          <ac:chgData name="Sophie Neessen" userId="c0a093d0-b370-4137-9817-19b1139e6e18" providerId="ADAL" clId="{78AABC10-1D51-470C-A9BB-F8C980EF3C17}" dt="2025-11-21T10:38:20.838" v="39" actId="478"/>
          <ac:picMkLst>
            <pc:docMk/>
            <pc:sldMk cId="1449583852" sldId="386"/>
            <ac:picMk id="4" creationId="{5AE6E621-069F-F93A-2E30-3CC32F0F8907}"/>
          </ac:picMkLst>
        </pc:picChg>
        <pc:picChg chg="del">
          <ac:chgData name="Sophie Neessen" userId="c0a093d0-b370-4137-9817-19b1139e6e18" providerId="ADAL" clId="{78AABC10-1D51-470C-A9BB-F8C980EF3C17}" dt="2025-11-21T10:38:20.838" v="39" actId="478"/>
          <ac:picMkLst>
            <pc:docMk/>
            <pc:sldMk cId="1449583852" sldId="386"/>
            <ac:picMk id="5" creationId="{6B092B86-EBEC-FD25-2BC2-39F4667406A3}"/>
          </ac:picMkLst>
        </pc:picChg>
        <pc:picChg chg="add mod">
          <ac:chgData name="Sophie Neessen" userId="c0a093d0-b370-4137-9817-19b1139e6e18" providerId="ADAL" clId="{78AABC10-1D51-470C-A9BB-F8C980EF3C17}" dt="2025-11-21T10:38:21.829" v="40"/>
          <ac:picMkLst>
            <pc:docMk/>
            <pc:sldMk cId="1449583852" sldId="386"/>
            <ac:picMk id="7" creationId="{0D5B40F2-725B-0349-C108-F042E6D39D39}"/>
          </ac:picMkLst>
        </pc:picChg>
        <pc:picChg chg="del">
          <ac:chgData name="Sophie Neessen" userId="c0a093d0-b370-4137-9817-19b1139e6e18" providerId="ADAL" clId="{78AABC10-1D51-470C-A9BB-F8C980EF3C17}" dt="2025-11-21T10:38:18.558" v="38" actId="478"/>
          <ac:picMkLst>
            <pc:docMk/>
            <pc:sldMk cId="1449583852" sldId="386"/>
            <ac:picMk id="9" creationId="{9F946835-807C-D841-4443-73DD9CF7CDD0}"/>
          </ac:picMkLst>
        </pc:picChg>
        <pc:picChg chg="mod">
          <ac:chgData name="Sophie Neessen" userId="c0a093d0-b370-4137-9817-19b1139e6e18" providerId="ADAL" clId="{78AABC10-1D51-470C-A9BB-F8C980EF3C17}" dt="2025-11-21T10:38:21.829" v="40"/>
          <ac:picMkLst>
            <pc:docMk/>
            <pc:sldMk cId="1449583852" sldId="386"/>
            <ac:picMk id="11" creationId="{C403141A-786F-16AF-7236-219AAF164055}"/>
          </ac:picMkLst>
        </pc:picChg>
        <pc:picChg chg="mod">
          <ac:chgData name="Sophie Neessen" userId="c0a093d0-b370-4137-9817-19b1139e6e18" providerId="ADAL" clId="{78AABC10-1D51-470C-A9BB-F8C980EF3C17}" dt="2025-11-21T10:38:21.829" v="40"/>
          <ac:picMkLst>
            <pc:docMk/>
            <pc:sldMk cId="1449583852" sldId="386"/>
            <ac:picMk id="13" creationId="{99BB8CF4-03E7-405B-D646-B7CAC84098F1}"/>
          </ac:picMkLst>
        </pc:picChg>
        <pc:picChg chg="add mod">
          <ac:chgData name="Sophie Neessen" userId="c0a093d0-b370-4137-9817-19b1139e6e18" providerId="ADAL" clId="{78AABC10-1D51-470C-A9BB-F8C980EF3C17}" dt="2025-11-21T10:38:21.829" v="40"/>
          <ac:picMkLst>
            <pc:docMk/>
            <pc:sldMk cId="1449583852" sldId="386"/>
            <ac:picMk id="16" creationId="{E638239D-C52B-780B-0FA4-236591279D0A}"/>
          </ac:picMkLst>
        </pc:picChg>
        <pc:picChg chg="add mod">
          <ac:chgData name="Sophie Neessen" userId="c0a093d0-b370-4137-9817-19b1139e6e18" providerId="ADAL" clId="{78AABC10-1D51-470C-A9BB-F8C980EF3C17}" dt="2025-11-21T10:38:21.829" v="40"/>
          <ac:picMkLst>
            <pc:docMk/>
            <pc:sldMk cId="1449583852" sldId="386"/>
            <ac:picMk id="18" creationId="{C2F0D8B8-A62D-A61A-8F4B-13902268BD7C}"/>
          </ac:picMkLst>
        </pc:picChg>
      </pc:sldChg>
      <pc:sldChg chg="addSp delSp modSp del mod">
        <pc:chgData name="Sophie Neessen" userId="c0a093d0-b370-4137-9817-19b1139e6e18" providerId="ADAL" clId="{78AABC10-1D51-470C-A9BB-F8C980EF3C17}" dt="2025-11-21T11:51:07.009" v="57" actId="47"/>
        <pc:sldMkLst>
          <pc:docMk/>
          <pc:sldMk cId="2575482746" sldId="387"/>
        </pc:sldMkLst>
        <pc:spChg chg="del">
          <ac:chgData name="Sophie Neessen" userId="c0a093d0-b370-4137-9817-19b1139e6e18" providerId="ADAL" clId="{78AABC10-1D51-470C-A9BB-F8C980EF3C17}" dt="2025-11-21T10:39:42.667" v="54" actId="478"/>
          <ac:spMkLst>
            <pc:docMk/>
            <pc:sldMk cId="2575482746" sldId="387"/>
            <ac:spMk id="6" creationId="{51F0270F-DD3D-464F-6773-7A1F24A7F1C6}"/>
          </ac:spMkLst>
        </pc:spChg>
        <pc:spChg chg="del">
          <ac:chgData name="Sophie Neessen" userId="c0a093d0-b370-4137-9817-19b1139e6e18" providerId="ADAL" clId="{78AABC10-1D51-470C-A9BB-F8C980EF3C17}" dt="2025-11-21T10:39:42.667" v="54" actId="478"/>
          <ac:spMkLst>
            <pc:docMk/>
            <pc:sldMk cId="2575482746" sldId="387"/>
            <ac:spMk id="7" creationId="{B033FAA8-39D8-5C48-8411-DFBBA4313738}"/>
          </ac:spMkLst>
        </pc:spChg>
        <pc:spChg chg="mod">
          <ac:chgData name="Sophie Neessen" userId="c0a093d0-b370-4137-9817-19b1139e6e18" providerId="ADAL" clId="{78AABC10-1D51-470C-A9BB-F8C980EF3C17}" dt="2025-11-21T10:39:42.973" v="55"/>
          <ac:spMkLst>
            <pc:docMk/>
            <pc:sldMk cId="2575482746" sldId="387"/>
            <ac:spMk id="10" creationId="{6EF37E30-C678-04AD-1BAC-0E3DA68F5AAD}"/>
          </ac:spMkLst>
        </pc:spChg>
        <pc:spChg chg="mod">
          <ac:chgData name="Sophie Neessen" userId="c0a093d0-b370-4137-9817-19b1139e6e18" providerId="ADAL" clId="{78AABC10-1D51-470C-A9BB-F8C980EF3C17}" dt="2025-11-21T10:39:42.973" v="55"/>
          <ac:spMkLst>
            <pc:docMk/>
            <pc:sldMk cId="2575482746" sldId="387"/>
            <ac:spMk id="17" creationId="{C4FACF20-1951-4DB6-3706-4854538B3CD0}"/>
          </ac:spMkLst>
        </pc:spChg>
        <pc:spChg chg="add del mod">
          <ac:chgData name="Sophie Neessen" userId="c0a093d0-b370-4137-9817-19b1139e6e18" providerId="ADAL" clId="{78AABC10-1D51-470C-A9BB-F8C980EF3C17}" dt="2025-11-21T11:51:04.089" v="56" actId="478"/>
          <ac:spMkLst>
            <pc:docMk/>
            <pc:sldMk cId="2575482746" sldId="387"/>
            <ac:spMk id="19" creationId="{F62B83D8-985C-7867-D5BD-5D2E969243F4}"/>
          </ac:spMkLst>
        </pc:spChg>
        <pc:spChg chg="add del mod">
          <ac:chgData name="Sophie Neessen" userId="c0a093d0-b370-4137-9817-19b1139e6e18" providerId="ADAL" clId="{78AABC10-1D51-470C-A9BB-F8C980EF3C17}" dt="2025-11-21T11:51:04.089" v="56" actId="478"/>
          <ac:spMkLst>
            <pc:docMk/>
            <pc:sldMk cId="2575482746" sldId="387"/>
            <ac:spMk id="21" creationId="{98AA67D2-AD83-628E-0EE6-9377AE44BBAD}"/>
          </ac:spMkLst>
        </pc:spChg>
        <pc:grpChg chg="add del mod">
          <ac:chgData name="Sophie Neessen" userId="c0a093d0-b370-4137-9817-19b1139e6e18" providerId="ADAL" clId="{78AABC10-1D51-470C-A9BB-F8C980EF3C17}" dt="2025-11-21T11:51:04.089" v="56" actId="478"/>
          <ac:grpSpMkLst>
            <pc:docMk/>
            <pc:sldMk cId="2575482746" sldId="387"/>
            <ac:grpSpMk id="8" creationId="{65573F1A-220B-B3EE-75BB-8C2CAB1EF573}"/>
          </ac:grpSpMkLst>
        </pc:grpChg>
        <pc:grpChg chg="del">
          <ac:chgData name="Sophie Neessen" userId="c0a093d0-b370-4137-9817-19b1139e6e18" providerId="ADAL" clId="{78AABC10-1D51-470C-A9BB-F8C980EF3C17}" dt="2025-11-21T10:39:42.667" v="54" actId="478"/>
          <ac:grpSpMkLst>
            <pc:docMk/>
            <pc:sldMk cId="2575482746" sldId="387"/>
            <ac:grpSpMk id="11" creationId="{AFE970CF-52EE-BAF5-FA19-99E733CE7DB5}"/>
          </ac:grpSpMkLst>
        </pc:grpChg>
        <pc:picChg chg="del">
          <ac:chgData name="Sophie Neessen" userId="c0a093d0-b370-4137-9817-19b1139e6e18" providerId="ADAL" clId="{78AABC10-1D51-470C-A9BB-F8C980EF3C17}" dt="2025-11-21T10:39:42.667" v="54" actId="478"/>
          <ac:picMkLst>
            <pc:docMk/>
            <pc:sldMk cId="2575482746" sldId="387"/>
            <ac:picMk id="4" creationId="{44C0846E-F2F3-D3FF-56F7-516DD1B12577}"/>
          </ac:picMkLst>
        </pc:picChg>
        <pc:picChg chg="del">
          <ac:chgData name="Sophie Neessen" userId="c0a093d0-b370-4137-9817-19b1139e6e18" providerId="ADAL" clId="{78AABC10-1D51-470C-A9BB-F8C980EF3C17}" dt="2025-11-21T10:39:42.667" v="54" actId="478"/>
          <ac:picMkLst>
            <pc:docMk/>
            <pc:sldMk cId="2575482746" sldId="387"/>
            <ac:picMk id="5" creationId="{929DE459-3C45-8778-0E4F-DA0103FAE099}"/>
          </ac:picMkLst>
        </pc:picChg>
        <pc:picChg chg="mod">
          <ac:chgData name="Sophie Neessen" userId="c0a093d0-b370-4137-9817-19b1139e6e18" providerId="ADAL" clId="{78AABC10-1D51-470C-A9BB-F8C980EF3C17}" dt="2025-11-21T10:39:42.973" v="55"/>
          <ac:picMkLst>
            <pc:docMk/>
            <pc:sldMk cId="2575482746" sldId="387"/>
            <ac:picMk id="9" creationId="{DA0585E7-4FB6-549A-920A-6B6FBB803C1A}"/>
          </ac:picMkLst>
        </pc:picChg>
        <pc:picChg chg="mod">
          <ac:chgData name="Sophie Neessen" userId="c0a093d0-b370-4137-9817-19b1139e6e18" providerId="ADAL" clId="{78AABC10-1D51-470C-A9BB-F8C980EF3C17}" dt="2025-11-21T10:39:42.973" v="55"/>
          <ac:picMkLst>
            <pc:docMk/>
            <pc:sldMk cId="2575482746" sldId="387"/>
            <ac:picMk id="16" creationId="{DBEB8EBD-A09C-0C33-02B2-74A3751FE8F7}"/>
          </ac:picMkLst>
        </pc:picChg>
        <pc:picChg chg="add del mod">
          <ac:chgData name="Sophie Neessen" userId="c0a093d0-b370-4137-9817-19b1139e6e18" providerId="ADAL" clId="{78AABC10-1D51-470C-A9BB-F8C980EF3C17}" dt="2025-11-21T11:51:04.089" v="56" actId="478"/>
          <ac:picMkLst>
            <pc:docMk/>
            <pc:sldMk cId="2575482746" sldId="387"/>
            <ac:picMk id="18" creationId="{A75AE28E-6E51-FECD-C108-FD5DA9147476}"/>
          </ac:picMkLst>
        </pc:picChg>
        <pc:picChg chg="add del mod">
          <ac:chgData name="Sophie Neessen" userId="c0a093d0-b370-4137-9817-19b1139e6e18" providerId="ADAL" clId="{78AABC10-1D51-470C-A9BB-F8C980EF3C17}" dt="2025-11-21T11:51:04.089" v="56" actId="478"/>
          <ac:picMkLst>
            <pc:docMk/>
            <pc:sldMk cId="2575482746" sldId="387"/>
            <ac:picMk id="20" creationId="{C28E2E32-4D82-3F16-003E-1C5F12DA8756}"/>
          </ac:picMkLst>
        </pc:picChg>
      </pc:sldChg>
      <pc:sldChg chg="del">
        <pc:chgData name="Sophie Neessen" userId="c0a093d0-b370-4137-9817-19b1139e6e18" providerId="ADAL" clId="{78AABC10-1D51-470C-A9BB-F8C980EF3C17}" dt="2025-11-21T12:04:03.575" v="179" actId="47"/>
        <pc:sldMkLst>
          <pc:docMk/>
          <pc:sldMk cId="228044723" sldId="388"/>
        </pc:sldMkLst>
      </pc:sldChg>
      <pc:sldChg chg="del">
        <pc:chgData name="Sophie Neessen" userId="c0a093d0-b370-4137-9817-19b1139e6e18" providerId="ADAL" clId="{78AABC10-1D51-470C-A9BB-F8C980EF3C17}" dt="2025-11-21T12:04:10.712" v="182" actId="47"/>
        <pc:sldMkLst>
          <pc:docMk/>
          <pc:sldMk cId="2924904046" sldId="389"/>
        </pc:sldMkLst>
      </pc:sldChg>
      <pc:sldChg chg="del">
        <pc:chgData name="Sophie Neessen" userId="c0a093d0-b370-4137-9817-19b1139e6e18" providerId="ADAL" clId="{78AABC10-1D51-470C-A9BB-F8C980EF3C17}" dt="2025-11-21T12:05:47.456" v="186" actId="47"/>
        <pc:sldMkLst>
          <pc:docMk/>
          <pc:sldMk cId="2332507368" sldId="390"/>
        </pc:sldMkLst>
      </pc:sldChg>
      <pc:sldChg chg="del">
        <pc:chgData name="Sophie Neessen" userId="c0a093d0-b370-4137-9817-19b1139e6e18" providerId="ADAL" clId="{78AABC10-1D51-470C-A9BB-F8C980EF3C17}" dt="2025-11-21T12:05:48.513" v="187" actId="47"/>
        <pc:sldMkLst>
          <pc:docMk/>
          <pc:sldMk cId="1145729684" sldId="391"/>
        </pc:sldMkLst>
      </pc:sldChg>
      <pc:sldChg chg="del">
        <pc:chgData name="Sophie Neessen" userId="c0a093d0-b370-4137-9817-19b1139e6e18" providerId="ADAL" clId="{78AABC10-1D51-470C-A9BB-F8C980EF3C17}" dt="2025-11-21T12:05:49.186" v="188" actId="47"/>
        <pc:sldMkLst>
          <pc:docMk/>
          <pc:sldMk cId="1267778038" sldId="392"/>
        </pc:sldMkLst>
      </pc:sldChg>
      <pc:sldChg chg="addSp delSp mod">
        <pc:chgData name="Sophie Neessen" userId="c0a093d0-b370-4137-9817-19b1139e6e18" providerId="ADAL" clId="{78AABC10-1D51-470C-A9BB-F8C980EF3C17}" dt="2025-11-21T12:13:37.469" v="357" actId="22"/>
        <pc:sldMkLst>
          <pc:docMk/>
          <pc:sldMk cId="2251525072" sldId="393"/>
        </pc:sldMkLst>
        <pc:picChg chg="add">
          <ac:chgData name="Sophie Neessen" userId="c0a093d0-b370-4137-9817-19b1139e6e18" providerId="ADAL" clId="{78AABC10-1D51-470C-A9BB-F8C980EF3C17}" dt="2025-11-21T12:13:37.469" v="357" actId="22"/>
          <ac:picMkLst>
            <pc:docMk/>
            <pc:sldMk cId="2251525072" sldId="393"/>
            <ac:picMk id="3" creationId="{37792B7D-68CD-68F7-DE46-5128DA4EE46D}"/>
          </ac:picMkLst>
        </pc:picChg>
        <pc:picChg chg="del">
          <ac:chgData name="Sophie Neessen" userId="c0a093d0-b370-4137-9817-19b1139e6e18" providerId="ADAL" clId="{78AABC10-1D51-470C-A9BB-F8C980EF3C17}" dt="2025-11-21T12:05:54.818" v="190" actId="478"/>
          <ac:picMkLst>
            <pc:docMk/>
            <pc:sldMk cId="2251525072" sldId="393"/>
            <ac:picMk id="4" creationId="{C60FBB4C-15C5-FFD1-1C97-EF508626ADEC}"/>
          </ac:picMkLst>
        </pc:picChg>
      </pc:sldChg>
      <pc:sldChg chg="modSp mod">
        <pc:chgData name="Sophie Neessen" userId="c0a093d0-b370-4137-9817-19b1139e6e18" providerId="ADAL" clId="{78AABC10-1D51-470C-A9BB-F8C980EF3C17}" dt="2025-11-21T12:33:13.799" v="1302" actId="113"/>
        <pc:sldMkLst>
          <pc:docMk/>
          <pc:sldMk cId="1358284326" sldId="394"/>
        </pc:sldMkLst>
        <pc:spChg chg="mod">
          <ac:chgData name="Sophie Neessen" userId="c0a093d0-b370-4137-9817-19b1139e6e18" providerId="ADAL" clId="{78AABC10-1D51-470C-A9BB-F8C980EF3C17}" dt="2025-11-21T12:33:13.799" v="1302" actId="113"/>
          <ac:spMkLst>
            <pc:docMk/>
            <pc:sldMk cId="1358284326" sldId="394"/>
            <ac:spMk id="3" creationId="{894A0F39-86AE-7E9C-40CF-45E86B347440}"/>
          </ac:spMkLst>
        </pc:spChg>
      </pc:sldChg>
      <pc:sldChg chg="addSp delSp add mod">
        <pc:chgData name="Sophie Neessen" userId="c0a093d0-b370-4137-9817-19b1139e6e18" providerId="ADAL" clId="{78AABC10-1D51-470C-A9BB-F8C980EF3C17}" dt="2025-11-21T11:59:00.224" v="173"/>
        <pc:sldMkLst>
          <pc:docMk/>
          <pc:sldMk cId="3609246615" sldId="395"/>
        </pc:sldMkLst>
        <pc:picChg chg="add">
          <ac:chgData name="Sophie Neessen" userId="c0a093d0-b370-4137-9817-19b1139e6e18" providerId="ADAL" clId="{78AABC10-1D51-470C-A9BB-F8C980EF3C17}" dt="2025-11-21T11:58:33.834" v="168" actId="22"/>
          <ac:picMkLst>
            <pc:docMk/>
            <pc:sldMk cId="3609246615" sldId="395"/>
            <ac:picMk id="4" creationId="{57AC50DC-D286-8B6D-A8F6-FDDF80A43C4C}"/>
          </ac:picMkLst>
        </pc:picChg>
        <pc:picChg chg="add del">
          <ac:chgData name="Sophie Neessen" userId="c0a093d0-b370-4137-9817-19b1139e6e18" providerId="ADAL" clId="{78AABC10-1D51-470C-A9BB-F8C980EF3C17}" dt="2025-11-21T11:58:43.584" v="170" actId="22"/>
          <ac:picMkLst>
            <pc:docMk/>
            <pc:sldMk cId="3609246615" sldId="395"/>
            <ac:picMk id="6" creationId="{81C3315E-8C84-C588-438C-2A28669596DD}"/>
          </ac:picMkLst>
        </pc:picChg>
        <pc:picChg chg="add">
          <ac:chgData name="Sophie Neessen" userId="c0a093d0-b370-4137-9817-19b1139e6e18" providerId="ADAL" clId="{78AABC10-1D51-470C-A9BB-F8C980EF3C17}" dt="2025-11-21T11:58:44.969" v="171" actId="22"/>
          <ac:picMkLst>
            <pc:docMk/>
            <pc:sldMk cId="3609246615" sldId="395"/>
            <ac:picMk id="8" creationId="{78104BBB-B58D-05FF-F5AA-EDDE08F5F889}"/>
          </ac:picMkLst>
        </pc:picChg>
        <pc:picChg chg="add">
          <ac:chgData name="Sophie Neessen" userId="c0a093d0-b370-4137-9817-19b1139e6e18" providerId="ADAL" clId="{78AABC10-1D51-470C-A9BB-F8C980EF3C17}" dt="2025-11-21T11:58:49.722" v="172" actId="22"/>
          <ac:picMkLst>
            <pc:docMk/>
            <pc:sldMk cId="3609246615" sldId="395"/>
            <ac:picMk id="10" creationId="{E2DD814C-9D91-D2D2-BAE2-8E93B07D6237}"/>
          </ac:picMkLst>
        </pc:picChg>
        <pc:picChg chg="add">
          <ac:chgData name="Sophie Neessen" userId="c0a093d0-b370-4137-9817-19b1139e6e18" providerId="ADAL" clId="{78AABC10-1D51-470C-A9BB-F8C980EF3C17}" dt="2025-11-21T11:59:00.224" v="173"/>
          <ac:picMkLst>
            <pc:docMk/>
            <pc:sldMk cId="3609246615" sldId="395"/>
            <ac:picMk id="11" creationId="{C7D8C224-0A30-DBEE-E10D-C684EF571359}"/>
          </ac:picMkLst>
        </pc:picChg>
      </pc:sldChg>
      <pc:sldChg chg="addSp add mod ord">
        <pc:chgData name="Sophie Neessen" userId="c0a093d0-b370-4137-9817-19b1139e6e18" providerId="ADAL" clId="{78AABC10-1D51-470C-A9BB-F8C980EF3C17}" dt="2025-11-21T11:57:30.467" v="166"/>
        <pc:sldMkLst>
          <pc:docMk/>
          <pc:sldMk cId="2666026521" sldId="396"/>
        </pc:sldMkLst>
        <pc:picChg chg="add">
          <ac:chgData name="Sophie Neessen" userId="c0a093d0-b370-4137-9817-19b1139e6e18" providerId="ADAL" clId="{78AABC10-1D51-470C-A9BB-F8C980EF3C17}" dt="2025-11-21T11:57:27.969" v="164" actId="22"/>
          <ac:picMkLst>
            <pc:docMk/>
            <pc:sldMk cId="2666026521" sldId="396"/>
            <ac:picMk id="4" creationId="{790A7653-CADD-0348-95C8-60DA59AEB475}"/>
          </ac:picMkLst>
        </pc:picChg>
      </pc:sldChg>
      <pc:sldChg chg="modSp add mod setBg">
        <pc:chgData name="Sophie Neessen" userId="c0a093d0-b370-4137-9817-19b1139e6e18" providerId="ADAL" clId="{78AABC10-1D51-470C-A9BB-F8C980EF3C17}" dt="2025-11-21T12:11:54.086" v="354" actId="1076"/>
        <pc:sldMkLst>
          <pc:docMk/>
          <pc:sldMk cId="3368636754" sldId="397"/>
        </pc:sldMkLst>
        <pc:spChg chg="mod">
          <ac:chgData name="Sophie Neessen" userId="c0a093d0-b370-4137-9817-19b1139e6e18" providerId="ADAL" clId="{78AABC10-1D51-470C-A9BB-F8C980EF3C17}" dt="2025-11-21T12:11:54.086" v="354" actId="1076"/>
          <ac:spMkLst>
            <pc:docMk/>
            <pc:sldMk cId="3368636754" sldId="397"/>
            <ac:spMk id="8" creationId="{EB4B9E73-5EE5-1DBB-1D07-77CC8A3684C7}"/>
          </ac:spMkLst>
        </pc:spChg>
      </pc:sldChg>
      <pc:sldChg chg="modSp add mod setBg">
        <pc:chgData name="Sophie Neessen" userId="c0a093d0-b370-4137-9817-19b1139e6e18" providerId="ADAL" clId="{78AABC10-1D51-470C-A9BB-F8C980EF3C17}" dt="2025-11-21T12:11:46.445" v="352" actId="1076"/>
        <pc:sldMkLst>
          <pc:docMk/>
          <pc:sldMk cId="2118360443" sldId="398"/>
        </pc:sldMkLst>
        <pc:spChg chg="mod">
          <ac:chgData name="Sophie Neessen" userId="c0a093d0-b370-4137-9817-19b1139e6e18" providerId="ADAL" clId="{78AABC10-1D51-470C-A9BB-F8C980EF3C17}" dt="2025-11-21T12:11:46.445" v="352" actId="1076"/>
          <ac:spMkLst>
            <pc:docMk/>
            <pc:sldMk cId="2118360443" sldId="398"/>
            <ac:spMk id="8" creationId="{94FA9895-088A-9EB5-B09F-9D76F43C5ADB}"/>
          </ac:spMkLst>
        </pc:spChg>
      </pc:sldChg>
      <pc:sldChg chg="addSp add mod">
        <pc:chgData name="Sophie Neessen" userId="c0a093d0-b370-4137-9817-19b1139e6e18" providerId="ADAL" clId="{78AABC10-1D51-470C-A9BB-F8C980EF3C17}" dt="2025-11-21T12:14:06.465" v="358" actId="22"/>
        <pc:sldMkLst>
          <pc:docMk/>
          <pc:sldMk cId="2380225971" sldId="399"/>
        </pc:sldMkLst>
        <pc:picChg chg="add">
          <ac:chgData name="Sophie Neessen" userId="c0a093d0-b370-4137-9817-19b1139e6e18" providerId="ADAL" clId="{78AABC10-1D51-470C-A9BB-F8C980EF3C17}" dt="2025-11-21T12:14:06.465" v="358" actId="22"/>
          <ac:picMkLst>
            <pc:docMk/>
            <pc:sldMk cId="2380225971" sldId="399"/>
            <ac:picMk id="3" creationId="{9CCCA92D-5BEE-E1CD-D3BC-38DD0501AF2C}"/>
          </ac:picMkLst>
        </pc:picChg>
      </pc:sldChg>
      <pc:sldChg chg="addSp delSp add mod ord">
        <pc:chgData name="Sophie Neessen" userId="c0a093d0-b370-4137-9817-19b1139e6e18" providerId="ADAL" clId="{78AABC10-1D51-470C-A9BB-F8C980EF3C17}" dt="2025-11-21T12:14:54.179" v="363" actId="22"/>
        <pc:sldMkLst>
          <pc:docMk/>
          <pc:sldMk cId="735818911" sldId="400"/>
        </pc:sldMkLst>
        <pc:picChg chg="del">
          <ac:chgData name="Sophie Neessen" userId="c0a093d0-b370-4137-9817-19b1139e6e18" providerId="ADAL" clId="{78AABC10-1D51-470C-A9BB-F8C980EF3C17}" dt="2025-11-21T12:14:53.850" v="362" actId="478"/>
          <ac:picMkLst>
            <pc:docMk/>
            <pc:sldMk cId="735818911" sldId="400"/>
            <ac:picMk id="3" creationId="{E7833C98-4824-FDEF-AE71-9B4BF2C70319}"/>
          </ac:picMkLst>
        </pc:picChg>
        <pc:picChg chg="add">
          <ac:chgData name="Sophie Neessen" userId="c0a093d0-b370-4137-9817-19b1139e6e18" providerId="ADAL" clId="{78AABC10-1D51-470C-A9BB-F8C980EF3C17}" dt="2025-11-21T12:14:54.179" v="363" actId="22"/>
          <ac:picMkLst>
            <pc:docMk/>
            <pc:sldMk cId="735818911" sldId="400"/>
            <ac:picMk id="4" creationId="{0B03B9F3-F518-E3F5-0BBA-FB26B010D31D}"/>
          </ac:picMkLst>
        </pc:picChg>
      </pc:sldChg>
      <pc:sldChg chg="modSp add mod">
        <pc:chgData name="Sophie Neessen" userId="c0a093d0-b370-4137-9817-19b1139e6e18" providerId="ADAL" clId="{78AABC10-1D51-470C-A9BB-F8C980EF3C17}" dt="2025-11-21T14:20:15.791" v="2574" actId="207"/>
        <pc:sldMkLst>
          <pc:docMk/>
          <pc:sldMk cId="1864635991" sldId="401"/>
        </pc:sldMkLst>
        <pc:spChg chg="mod">
          <ac:chgData name="Sophie Neessen" userId="c0a093d0-b370-4137-9817-19b1139e6e18" providerId="ADAL" clId="{78AABC10-1D51-470C-A9BB-F8C980EF3C17}" dt="2025-11-21T14:20:15.791" v="2574" actId="207"/>
          <ac:spMkLst>
            <pc:docMk/>
            <pc:sldMk cId="1864635991" sldId="401"/>
            <ac:spMk id="6" creationId="{2876A0D8-0B82-B38A-05A5-5D92E9AF9DA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21-11-2025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281979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FA62F-2D29-2279-140E-349426E076C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A6BE82D-ACAB-DA31-F831-80034B45974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F3585D3-6ADD-62AD-9B8F-8803121CFF4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95A25E6-902B-ED7B-6D1B-35335C7F24F4}"/>
              </a:ext>
            </a:extLst>
          </p:cNvPr>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773342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2528360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0DAA4-6B2F-5D7F-908D-695E63C0989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F4BCC83-132A-ACE0-FD68-C023B646729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4B0C707-DCF3-8FC7-235B-6DD3BDD2581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809D9C51-AF18-994C-D008-CD2C7740D859}"/>
              </a:ext>
            </a:extLst>
          </p:cNvPr>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1780053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54721-A360-192C-ACD1-5B59A840E63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212F9CD-4B01-85B9-2FE0-F8A961654769}"/>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4A7B4D1-B59B-40D0-1966-3675AB6CF0AF}"/>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E4832C37-D0E9-16C7-256F-F417EAF59FD8}"/>
              </a:ext>
            </a:extLst>
          </p:cNvPr>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37494489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443117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C55C4-5397-C73F-90C3-04E2F3A9562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7876EDE-A5C6-82D6-FE35-535C5F61A03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C193A5F-40C4-C680-F249-3FDFD6D4169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FA36EE2A-1F15-9AEE-208C-3474D87C007B}"/>
              </a:ext>
            </a:extLst>
          </p:cNvPr>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1381881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7742388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3219700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D9557-9817-863E-E6CC-C5E6DD2D090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1A0816A-003B-19B2-993F-0D3C3D7DB188}"/>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FD2E497-580B-5199-9564-D3AC3FE64E96}"/>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06A6E390-0790-804A-23FC-8F4AD19687CC}"/>
              </a:ext>
            </a:extLst>
          </p:cNvPr>
          <p:cNvSpPr>
            <a:spLocks noGrp="1"/>
          </p:cNvSpPr>
          <p:nvPr>
            <p:ph type="sldNum" sz="quarter" idx="5"/>
          </p:nvPr>
        </p:nvSpPr>
        <p:spPr/>
        <p:txBody>
          <a:bodyPr/>
          <a:lstStyle/>
          <a:p>
            <a:fld id="{3AA8CBBB-8F99-C74F-96CA-B61E4C32DAA8}" type="slidenum">
              <a:rPr lang="nl-NL" smtClean="0"/>
              <a:t>15</a:t>
            </a:fld>
            <a:endParaRPr lang="nl-NL"/>
          </a:p>
        </p:txBody>
      </p:sp>
    </p:spTree>
    <p:extLst>
      <p:ext uri="{BB962C8B-B14F-4D97-AF65-F5344CB8AC3E}">
        <p14:creationId xmlns:p14="http://schemas.microsoft.com/office/powerpoint/2010/main" val="2545420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C5FA4-94B3-97C3-2CE0-C32AA73E052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435BB1D-FA1B-AAD3-BCF4-7F81D8594F8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AD62B5E-4232-A102-8849-F4CAD2C20FD3}"/>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7F27AC75-BC5A-423F-D172-5E44F6B31C04}"/>
              </a:ext>
            </a:extLst>
          </p:cNvPr>
          <p:cNvSpPr>
            <a:spLocks noGrp="1"/>
          </p:cNvSpPr>
          <p:nvPr>
            <p:ph type="sldNum" sz="quarter" idx="5"/>
          </p:nvPr>
        </p:nvSpPr>
        <p:spPr/>
        <p:txBody>
          <a:bodyPr/>
          <a:lstStyle/>
          <a:p>
            <a:fld id="{3AA8CBBB-8F99-C74F-96CA-B61E4C32DAA8}" type="slidenum">
              <a:rPr lang="nl-NL" smtClean="0"/>
              <a:t>16</a:t>
            </a:fld>
            <a:endParaRPr lang="nl-NL"/>
          </a:p>
        </p:txBody>
      </p:sp>
    </p:spTree>
    <p:extLst>
      <p:ext uri="{BB962C8B-B14F-4D97-AF65-F5344CB8AC3E}">
        <p14:creationId xmlns:p14="http://schemas.microsoft.com/office/powerpoint/2010/main" val="41308820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8A87BE-4DC3-5450-E42C-860D7D30C3F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EFAE62C-6752-B75B-69C8-8453ED7F84F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B4B94C8-F5CA-35F5-75DA-0F501C7687D8}"/>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209DBB48-651D-AD48-F48D-39D3C571BFE6}"/>
              </a:ext>
            </a:extLst>
          </p:cNvPr>
          <p:cNvSpPr>
            <a:spLocks noGrp="1"/>
          </p:cNvSpPr>
          <p:nvPr>
            <p:ph type="sldNum" sz="quarter" idx="5"/>
          </p:nvPr>
        </p:nvSpPr>
        <p:spPr/>
        <p:txBody>
          <a:bodyPr/>
          <a:lstStyle/>
          <a:p>
            <a:fld id="{3AA8CBBB-8F99-C74F-96CA-B61E4C32DAA8}" type="slidenum">
              <a:rPr lang="nl-NL" smtClean="0"/>
              <a:t>17</a:t>
            </a:fld>
            <a:endParaRPr lang="nl-NL"/>
          </a:p>
        </p:txBody>
      </p:sp>
    </p:spTree>
    <p:extLst>
      <p:ext uri="{BB962C8B-B14F-4D97-AF65-F5344CB8AC3E}">
        <p14:creationId xmlns:p14="http://schemas.microsoft.com/office/powerpoint/2010/main" val="30213664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0B4FC-0B34-D0AD-62C1-C5688848CC1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B6B82C3-2B96-AC7E-7A46-5149C655F8AF}"/>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AD90C89-A73E-ED1B-9892-B6158C5FA6F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9FC078F-58A2-D4CB-C6FC-AE5B709F5146}"/>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31763179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E997D-2360-8A9D-599F-FCFB761715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35DE1DF6-AF17-7C08-9A5E-4E39D8A1F0B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112F2D3-80C2-C8DF-0823-0361FD4FF0EC}"/>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60F6E120-AE95-5F27-EA93-5C1BA08ACD9C}"/>
              </a:ext>
            </a:extLst>
          </p:cNvPr>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1365947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37050942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1E4F7-C4D9-AB20-6F4B-D490DE0EC4F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27D3D23-EEF1-DD6A-B0E4-7445E5482B8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96F364E-3AA4-35DF-32F3-60DF6B0D1FA7}"/>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75BF1D9F-998C-FA55-462A-F33291CDE840}"/>
              </a:ext>
            </a:extLst>
          </p:cNvPr>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3209404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1099F-966B-0000-3C02-D8C9926D6CB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7CA1E60-54B6-60F9-719A-C91AED9A2C8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CF75C49-F224-4127-5630-D8C64AFE072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8B5F6F0-3C16-1BAA-229C-7306D81BB7EF}"/>
              </a:ext>
            </a:extLst>
          </p:cNvPr>
          <p:cNvSpPr>
            <a:spLocks noGrp="1"/>
          </p:cNvSpPr>
          <p:nvPr>
            <p:ph type="sldNum" sz="quarter" idx="5"/>
          </p:nvPr>
        </p:nvSpPr>
        <p:spPr/>
        <p:txBody>
          <a:bodyPr/>
          <a:lstStyle/>
          <a:p>
            <a:fld id="{3AA8CBBB-8F99-C74F-96CA-B61E4C32DAA8}" type="slidenum">
              <a:rPr lang="nl-NL" smtClean="0"/>
              <a:t>23</a:t>
            </a:fld>
            <a:endParaRPr lang="nl-NL"/>
          </a:p>
        </p:txBody>
      </p:sp>
    </p:spTree>
    <p:extLst>
      <p:ext uri="{BB962C8B-B14F-4D97-AF65-F5344CB8AC3E}">
        <p14:creationId xmlns:p14="http://schemas.microsoft.com/office/powerpoint/2010/main" val="7160265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24</a:t>
            </a:fld>
            <a:endParaRPr lang="nl-NL"/>
          </a:p>
        </p:txBody>
      </p:sp>
    </p:spTree>
    <p:extLst>
      <p:ext uri="{BB962C8B-B14F-4D97-AF65-F5344CB8AC3E}">
        <p14:creationId xmlns:p14="http://schemas.microsoft.com/office/powerpoint/2010/main" val="8050875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25</a:t>
            </a:fld>
            <a:endParaRPr lang="nl-NL"/>
          </a:p>
        </p:txBody>
      </p:sp>
    </p:spTree>
    <p:extLst>
      <p:ext uri="{BB962C8B-B14F-4D97-AF65-F5344CB8AC3E}">
        <p14:creationId xmlns:p14="http://schemas.microsoft.com/office/powerpoint/2010/main" val="5319239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06287-91E6-5440-A658-306EE4420B06}"/>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80ECE54-90A4-4A93-6A97-D0B53844A5E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D884853-A672-88A2-FFA9-392762847D4D}"/>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42E529D3-7740-7709-4BEB-EB408E8D7A82}"/>
              </a:ext>
            </a:extLst>
          </p:cNvPr>
          <p:cNvSpPr>
            <a:spLocks noGrp="1"/>
          </p:cNvSpPr>
          <p:nvPr>
            <p:ph type="sldNum" sz="quarter" idx="5"/>
          </p:nvPr>
        </p:nvSpPr>
        <p:spPr/>
        <p:txBody>
          <a:bodyPr/>
          <a:lstStyle/>
          <a:p>
            <a:fld id="{3AA8CBBB-8F99-C74F-96CA-B61E4C32DAA8}" type="slidenum">
              <a:rPr lang="nl-NL" smtClean="0"/>
              <a:t>26</a:t>
            </a:fld>
            <a:endParaRPr lang="nl-NL"/>
          </a:p>
        </p:txBody>
      </p:sp>
    </p:spTree>
    <p:extLst>
      <p:ext uri="{BB962C8B-B14F-4D97-AF65-F5344CB8AC3E}">
        <p14:creationId xmlns:p14="http://schemas.microsoft.com/office/powerpoint/2010/main" val="279798667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3667615"/>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3667615"/>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4144014"/>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5058672"/>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2.emf"/><Relationship Id="rId3" Type="http://schemas.openxmlformats.org/officeDocument/2006/relationships/notesSlide" Target="../notesSlides/notesSlide4.xml"/><Relationship Id="rId7" Type="http://schemas.openxmlformats.org/officeDocument/2006/relationships/image" Target="../media/image41.emf"/><Relationship Id="rId12" Type="http://schemas.openxmlformats.org/officeDocument/2006/relationships/image" Target="../media/image46.emf"/><Relationship Id="rId2" Type="http://schemas.openxmlformats.org/officeDocument/2006/relationships/slideLayout" Target="../slideLayouts/slideLayout4.xml"/><Relationship Id="rId1" Type="http://schemas.openxmlformats.org/officeDocument/2006/relationships/tags" Target="../tags/tag5.xml"/><Relationship Id="rId6" Type="http://schemas.openxmlformats.org/officeDocument/2006/relationships/image" Target="../media/image40.emf"/><Relationship Id="rId11" Type="http://schemas.openxmlformats.org/officeDocument/2006/relationships/image" Target="../media/image45.emf"/><Relationship Id="rId5" Type="http://schemas.openxmlformats.org/officeDocument/2006/relationships/image" Target="../media/image39.emf"/><Relationship Id="rId10" Type="http://schemas.openxmlformats.org/officeDocument/2006/relationships/image" Target="../media/image44.emf"/><Relationship Id="rId4" Type="http://schemas.openxmlformats.org/officeDocument/2006/relationships/image" Target="../media/image38.jpeg"/><Relationship Id="rId9" Type="http://schemas.openxmlformats.org/officeDocument/2006/relationships/image" Target="../media/image43.emf"/></Relationships>
</file>

<file path=ppt/slides/_rels/slide5.xml.rels><?xml version="1.0" encoding="UTF-8" standalone="yes"?>
<Relationships xmlns="http://schemas.openxmlformats.org/package/2006/relationships"><Relationship Id="rId8" Type="http://schemas.openxmlformats.org/officeDocument/2006/relationships/image" Target="../media/image49.svg"/><Relationship Id="rId3" Type="http://schemas.openxmlformats.org/officeDocument/2006/relationships/notesSlide" Target="../notesSlides/notesSlide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6.xml"/><Relationship Id="rId6" Type="http://schemas.openxmlformats.org/officeDocument/2006/relationships/image" Target="../media/image48.svg"/><Relationship Id="rId5" Type="http://schemas.openxmlformats.org/officeDocument/2006/relationships/image" Target="../media/image25.png"/><Relationship Id="rId4" Type="http://schemas.openxmlformats.org/officeDocument/2006/relationships/image" Target="../media/image47.jpe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6.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7.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25.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49.sv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 Id="rId4" Type="http://schemas.openxmlformats.org/officeDocument/2006/relationships/image" Target="../media/image5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5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ags" Target="../tags/tag14.xml"/><Relationship Id="rId4" Type="http://schemas.openxmlformats.org/officeDocument/2006/relationships/image" Target="../media/image55.jpeg"/></Relationships>
</file>

<file path=ppt/slides/_rels/slide14.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notesSlide" Target="../notesSlides/notesSlide14.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5.xml"/><Relationship Id="rId6" Type="http://schemas.openxmlformats.org/officeDocument/2006/relationships/image" Target="../media/image58.svg"/><Relationship Id="rId5" Type="http://schemas.openxmlformats.org/officeDocument/2006/relationships/image" Target="../media/image57.png"/><Relationship Id="rId10" Type="http://schemas.openxmlformats.org/officeDocument/2006/relationships/image" Target="../media/image49.svg"/><Relationship Id="rId4" Type="http://schemas.openxmlformats.org/officeDocument/2006/relationships/image" Target="../media/image56.jpeg"/><Relationship Id="rId9"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8.xml"/><Relationship Id="rId4" Type="http://schemas.openxmlformats.org/officeDocument/2006/relationships/image" Target="../media/image59.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20.xml"/><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48.svg"/><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25.png"/><Relationship Id="rId5" Type="http://schemas.openxmlformats.org/officeDocument/2006/relationships/image" Target="../media/image58.svg"/><Relationship Id="rId4" Type="http://schemas.openxmlformats.org/officeDocument/2006/relationships/image" Target="../media/image5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2.xml"/><Relationship Id="rId4" Type="http://schemas.openxmlformats.org/officeDocument/2006/relationships/image" Target="../media/image6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3.xml"/><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24.xml"/><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5.xml"/><Relationship Id="rId4" Type="http://schemas.openxmlformats.org/officeDocument/2006/relationships/image" Target="../media/image64.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tags" Target="../tags/tag2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Bouwliften</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3" name="Tijdelijke aanduiding voor inhoud 2">
            <a:extLst>
              <a:ext uri="{FF2B5EF4-FFF2-40B4-BE49-F238E27FC236}">
                <a16:creationId xmlns:a16="http://schemas.microsoft.com/office/drawing/2014/main" id="{4ED605E6-3182-488F-A6E2-BC0DE0C8E31B}"/>
              </a:ext>
            </a:extLst>
          </p:cNvPr>
          <p:cNvSpPr>
            <a:spLocks noGrp="1"/>
          </p:cNvSpPr>
          <p:nvPr>
            <p:ph sz="half" idx="1"/>
          </p:nvPr>
        </p:nvSpPr>
        <p:spPr>
          <a:xfrm>
            <a:off x="357806" y="1685949"/>
            <a:ext cx="11463042" cy="4771246"/>
          </a:xfrm>
        </p:spPr>
        <p:txBody>
          <a:bodyPr>
            <a:normAutofit/>
          </a:bodyPr>
          <a:lstStyle/>
          <a:p>
            <a:pPr marL="0" indent="0">
              <a:buNone/>
            </a:pPr>
            <a:r>
              <a:rPr lang="nl-NL" dirty="0"/>
              <a:t>Op bouwplaatsen worden verschillende typen bouwliften gebruikt voor het verplaatsen van materialen. Een bouwlift is in principe </a:t>
            </a:r>
            <a:r>
              <a:rPr lang="nl-NL" b="1" dirty="0">
                <a:solidFill>
                  <a:srgbClr val="EE2E24"/>
                </a:solidFill>
              </a:rPr>
              <a:t>niet bedoeld voor personenvervoer</a:t>
            </a:r>
            <a:r>
              <a:rPr lang="nl-NL" dirty="0"/>
              <a:t>, tenzij deze speciaal is ingericht en goedgekeurd voor dat doel, bijvoorbeeld met een gesloten kooi en een geldige keuring door een erkende instantie.</a:t>
            </a:r>
          </a:p>
          <a:p>
            <a:pPr marL="0" indent="0">
              <a:buNone/>
            </a:pPr>
            <a:r>
              <a:rPr lang="nl-NL" dirty="0"/>
              <a:t>Toch komt het voor dat medewerkers zichzelf of collega’s met een bouwlift vervoeren. Dit is </a:t>
            </a:r>
            <a:r>
              <a:rPr lang="nl-NL" b="1" dirty="0">
                <a:solidFill>
                  <a:srgbClr val="EE2E24"/>
                </a:solidFill>
              </a:rPr>
              <a:t>gevaarlijk en in strijd met de veiligheidsvoorschriften</a:t>
            </a:r>
            <a:r>
              <a:rPr lang="nl-NL" dirty="0"/>
              <a:t>, omdat bouwliften vaak niet beschikken over de juiste beveiligingen voor personenvervoer.</a:t>
            </a:r>
          </a:p>
          <a:p>
            <a:pPr marL="0" indent="0">
              <a:buNone/>
            </a:pPr>
            <a:r>
              <a:rPr lang="nl-NL" dirty="0"/>
              <a:t>Als gebruiker is het belangrijk om te weten </a:t>
            </a:r>
            <a:r>
              <a:rPr lang="nl-NL" b="1" dirty="0">
                <a:solidFill>
                  <a:srgbClr val="EE2E24"/>
                </a:solidFill>
              </a:rPr>
              <a:t>hoe je een bouwlift veilig gebruikt</a:t>
            </a:r>
            <a:r>
              <a:rPr lang="nl-NL" dirty="0">
                <a:solidFill>
                  <a:srgbClr val="EE2E24"/>
                </a:solidFill>
              </a:rPr>
              <a:t> </a:t>
            </a:r>
            <a:r>
              <a:rPr lang="nl-NL" dirty="0"/>
              <a:t>én </a:t>
            </a:r>
            <a:r>
              <a:rPr lang="nl-NL" b="1" dirty="0">
                <a:solidFill>
                  <a:srgbClr val="EE2E24"/>
                </a:solidFill>
              </a:rPr>
              <a:t>hoe je kunt herkennen of de lift correct is opgebouwd en gecontroleerd</a:t>
            </a:r>
            <a:r>
              <a:rPr lang="nl-NL" dirty="0"/>
              <a:t>. </a:t>
            </a:r>
          </a:p>
          <a:p>
            <a:pPr marL="0" indent="0">
              <a:buNone/>
            </a:pPr>
            <a:endParaRPr lang="nl-NL" dirty="0"/>
          </a:p>
          <a:p>
            <a:pPr marL="0" indent="0">
              <a:buNone/>
            </a:pPr>
            <a:r>
              <a:rPr lang="nl-NL" dirty="0"/>
              <a:t>In deze </a:t>
            </a:r>
            <a:r>
              <a:rPr lang="nl-NL" dirty="0" err="1"/>
              <a:t>toolbox</a:t>
            </a:r>
            <a:r>
              <a:rPr lang="nl-NL" dirty="0"/>
              <a:t> bespreken we:</a:t>
            </a:r>
          </a:p>
          <a:p>
            <a:r>
              <a:rPr lang="nl-NL" dirty="0"/>
              <a:t>waar je op moet letten bij het gebruik van een bouwlift, </a:t>
            </a:r>
          </a:p>
          <a:p>
            <a:r>
              <a:rPr lang="nl-NL" dirty="0"/>
              <a:t>welke signalen kunnen wijzen op onveilige situaties, </a:t>
            </a:r>
          </a:p>
          <a:p>
            <a:r>
              <a:rPr lang="nl-NL" dirty="0"/>
              <a:t>en hoe je kunt bijdragen aan een veilige werkomgeving.</a:t>
            </a:r>
          </a:p>
          <a:p>
            <a:pPr marL="0" indent="0">
              <a:buNone/>
            </a:pPr>
            <a:r>
              <a:rPr lang="nl-NL" dirty="0"/>
              <a:t> </a:t>
            </a:r>
            <a:endParaRPr lang="nl-NL" dirty="0">
              <a:latin typeface="Raleway" panose="020B0503030101060003" pitchFamily="34" charset="0"/>
            </a:endParaRPr>
          </a:p>
        </p:txBody>
      </p:sp>
    </p:spTree>
    <p:custDataLst>
      <p:tags r:id="rId1"/>
    </p:custDataLst>
    <p:extLst>
      <p:ext uri="{BB962C8B-B14F-4D97-AF65-F5344CB8AC3E}">
        <p14:creationId xmlns:p14="http://schemas.microsoft.com/office/powerpoint/2010/main" val="323420733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Veilig werken met een bouwlift</a:t>
            </a:r>
          </a:p>
          <a:p>
            <a:pPr marL="342900" indent="-342900">
              <a:buFont typeface="+mj-lt"/>
              <a:buAutoNum type="arabicPeriod"/>
            </a:pPr>
            <a:r>
              <a:rPr lang="nl-NL" dirty="0"/>
              <a:t>Specifieke risico’s</a:t>
            </a:r>
          </a:p>
          <a:p>
            <a:pPr marL="342900" indent="-342900">
              <a:buFont typeface="+mj-lt"/>
              <a:buAutoNum type="arabicPeriod"/>
            </a:pPr>
            <a:r>
              <a:rPr lang="nl-NL" dirty="0"/>
              <a:t>Opbouw en keuring</a:t>
            </a:r>
          </a:p>
          <a:p>
            <a:pPr marL="342900" indent="-342900">
              <a:buFont typeface="+mj-lt"/>
              <a:buAutoNum type="arabicPeriod"/>
            </a:pPr>
            <a:r>
              <a:rPr lang="nl-NL" dirty="0"/>
              <a:t>Regels voor jongeren bij het werken met bouwliften</a:t>
            </a:r>
          </a:p>
          <a:p>
            <a:pPr marL="342900" indent="-342900">
              <a:buFont typeface="+mj-lt"/>
              <a:buAutoNum type="arabicPeriod"/>
            </a:pPr>
            <a:r>
              <a:rPr lang="nl-NL" dirty="0"/>
              <a:t>Bouwlift buiten werktijd veilig afsluiten</a:t>
            </a:r>
          </a:p>
          <a:p>
            <a:pPr marL="342900" indent="-342900">
              <a:buFont typeface="+mj-lt"/>
              <a:buAutoNum type="arabicPeriod"/>
            </a:pPr>
            <a:r>
              <a:rPr lang="nl-NL" dirty="0"/>
              <a:t>Bouwliftinstructies</a:t>
            </a:r>
          </a:p>
          <a:p>
            <a:pPr marL="342900" indent="-342900">
              <a:buFont typeface="+mj-lt"/>
              <a:buAutoNum type="arabicPeriod"/>
            </a:pPr>
            <a:r>
              <a:rPr lang="nl-NL" dirty="0"/>
              <a:t>Wat te doen bij storing of een noodsituatie</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151308314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4147E954-FF06-5833-82A6-AF33500AF158}"/>
              </a:ext>
            </a:extLst>
          </p:cNvPr>
          <p:cNvPicPr>
            <a:picLocks noChangeAspect="1"/>
          </p:cNvPicPr>
          <p:nvPr/>
        </p:nvPicPr>
        <p:blipFill>
          <a:blip r:embed="rId4"/>
          <a:stretch>
            <a:fillRect/>
          </a:stretch>
        </p:blipFill>
        <p:spPr>
          <a:xfrm>
            <a:off x="138776" y="160913"/>
            <a:ext cx="4191465" cy="6554583"/>
          </a:xfrm>
          <a:prstGeom prst="rect">
            <a:avLst/>
          </a:prstGeom>
        </p:spPr>
      </p:pic>
      <p:grpSp>
        <p:nvGrpSpPr>
          <p:cNvPr id="19" name="Groep 18">
            <a:extLst>
              <a:ext uri="{FF2B5EF4-FFF2-40B4-BE49-F238E27FC236}">
                <a16:creationId xmlns:a16="http://schemas.microsoft.com/office/drawing/2014/main" id="{E6A653BA-281F-28D7-49EA-AB1E2C2C3F01}"/>
              </a:ext>
            </a:extLst>
          </p:cNvPr>
          <p:cNvGrpSpPr/>
          <p:nvPr/>
        </p:nvGrpSpPr>
        <p:grpSpPr>
          <a:xfrm>
            <a:off x="4886947" y="680283"/>
            <a:ext cx="1532642" cy="1620000"/>
            <a:chOff x="4875442" y="933965"/>
            <a:chExt cx="1532642" cy="1620000"/>
          </a:xfrm>
        </p:grpSpPr>
        <p:pic>
          <p:nvPicPr>
            <p:cNvPr id="21" name="Afbeelding 20">
              <a:extLst>
                <a:ext uri="{FF2B5EF4-FFF2-40B4-BE49-F238E27FC236}">
                  <a16:creationId xmlns:a16="http://schemas.microsoft.com/office/drawing/2014/main" id="{7EA7B30C-C875-4470-CE8C-CB0BA1B999FB}"/>
                </a:ext>
              </a:extLst>
            </p:cNvPr>
            <p:cNvPicPr>
              <a:picLocks noChangeAspect="1"/>
            </p:cNvPicPr>
            <p:nvPr/>
          </p:nvPicPr>
          <p:blipFill>
            <a:blip r:embed="rId5">
              <a:duotone>
                <a:prstClr val="black"/>
                <a:schemeClr val="tx2">
                  <a:tint val="45000"/>
                  <a:satMod val="400000"/>
                </a:schemeClr>
              </a:duotone>
            </a:blip>
            <a:stretch>
              <a:fillRect/>
            </a:stretch>
          </p:blipFill>
          <p:spPr>
            <a:xfrm>
              <a:off x="4875442" y="933965"/>
              <a:ext cx="652033" cy="1620000"/>
            </a:xfrm>
            <a:prstGeom prst="rect">
              <a:avLst/>
            </a:prstGeom>
          </p:spPr>
        </p:pic>
        <p:pic>
          <p:nvPicPr>
            <p:cNvPr id="22" name="Afbeelding 21">
              <a:extLst>
                <a:ext uri="{FF2B5EF4-FFF2-40B4-BE49-F238E27FC236}">
                  <a16:creationId xmlns:a16="http://schemas.microsoft.com/office/drawing/2014/main" id="{39D0677E-0399-2299-2636-0E154DC99DEC}"/>
                </a:ext>
              </a:extLst>
            </p:cNvPr>
            <p:cNvPicPr>
              <a:picLocks noChangeAspect="1"/>
            </p:cNvPicPr>
            <p:nvPr/>
          </p:nvPicPr>
          <p:blipFill>
            <a:blip r:embed="rId6"/>
            <a:stretch>
              <a:fillRect/>
            </a:stretch>
          </p:blipFill>
          <p:spPr>
            <a:xfrm>
              <a:off x="5387589" y="1138016"/>
              <a:ext cx="1020495" cy="284400"/>
            </a:xfrm>
            <a:prstGeom prst="rect">
              <a:avLst/>
            </a:prstGeom>
          </p:spPr>
        </p:pic>
      </p:grpSp>
      <p:grpSp>
        <p:nvGrpSpPr>
          <p:cNvPr id="23" name="Groep 22">
            <a:extLst>
              <a:ext uri="{FF2B5EF4-FFF2-40B4-BE49-F238E27FC236}">
                <a16:creationId xmlns:a16="http://schemas.microsoft.com/office/drawing/2014/main" id="{76937819-72D0-BAD2-E991-BDE43C0B61B0}"/>
              </a:ext>
            </a:extLst>
          </p:cNvPr>
          <p:cNvGrpSpPr/>
          <p:nvPr/>
        </p:nvGrpSpPr>
        <p:grpSpPr>
          <a:xfrm>
            <a:off x="8161847" y="680283"/>
            <a:ext cx="2313823" cy="1620000"/>
            <a:chOff x="8199539" y="933965"/>
            <a:chExt cx="2313823" cy="1620000"/>
          </a:xfrm>
        </p:grpSpPr>
        <p:pic>
          <p:nvPicPr>
            <p:cNvPr id="24" name="Afbeelding 23">
              <a:extLst>
                <a:ext uri="{FF2B5EF4-FFF2-40B4-BE49-F238E27FC236}">
                  <a16:creationId xmlns:a16="http://schemas.microsoft.com/office/drawing/2014/main" id="{38FFB6C6-63B9-9118-3DFB-890BFEA459E4}"/>
                </a:ext>
              </a:extLst>
            </p:cNvPr>
            <p:cNvPicPr>
              <a:picLocks noChangeAspect="1"/>
            </p:cNvPicPr>
            <p:nvPr/>
          </p:nvPicPr>
          <p:blipFill>
            <a:blip r:embed="rId7">
              <a:duotone>
                <a:prstClr val="black"/>
                <a:schemeClr val="tx2">
                  <a:tint val="45000"/>
                  <a:satMod val="400000"/>
                </a:schemeClr>
              </a:duotone>
            </a:blip>
            <a:stretch>
              <a:fillRect/>
            </a:stretch>
          </p:blipFill>
          <p:spPr>
            <a:xfrm>
              <a:off x="8199539" y="933965"/>
              <a:ext cx="1245657" cy="1620000"/>
            </a:xfrm>
            <a:prstGeom prst="rect">
              <a:avLst/>
            </a:prstGeom>
          </p:spPr>
        </p:pic>
        <p:pic>
          <p:nvPicPr>
            <p:cNvPr id="25" name="Afbeelding 24">
              <a:extLst>
                <a:ext uri="{FF2B5EF4-FFF2-40B4-BE49-F238E27FC236}">
                  <a16:creationId xmlns:a16="http://schemas.microsoft.com/office/drawing/2014/main" id="{E39A2CF7-750D-1CBD-F48A-7D0FE3366589}"/>
                </a:ext>
              </a:extLst>
            </p:cNvPr>
            <p:cNvPicPr>
              <a:picLocks noChangeAspect="1"/>
            </p:cNvPicPr>
            <p:nvPr/>
          </p:nvPicPr>
          <p:blipFill>
            <a:blip r:embed="rId8"/>
            <a:stretch>
              <a:fillRect/>
            </a:stretch>
          </p:blipFill>
          <p:spPr>
            <a:xfrm>
              <a:off x="9216833" y="1122722"/>
              <a:ext cx="1296529" cy="284400"/>
            </a:xfrm>
            <a:prstGeom prst="rect">
              <a:avLst/>
            </a:prstGeom>
          </p:spPr>
        </p:pic>
      </p:grpSp>
      <p:grpSp>
        <p:nvGrpSpPr>
          <p:cNvPr id="26" name="Groep 25">
            <a:extLst>
              <a:ext uri="{FF2B5EF4-FFF2-40B4-BE49-F238E27FC236}">
                <a16:creationId xmlns:a16="http://schemas.microsoft.com/office/drawing/2014/main" id="{ED3A507B-72A7-15B8-0546-02447C4FB92B}"/>
              </a:ext>
            </a:extLst>
          </p:cNvPr>
          <p:cNvGrpSpPr/>
          <p:nvPr/>
        </p:nvGrpSpPr>
        <p:grpSpPr>
          <a:xfrm>
            <a:off x="4482347" y="4077914"/>
            <a:ext cx="2106662" cy="1620000"/>
            <a:chOff x="4652453" y="4309907"/>
            <a:chExt cx="2106662" cy="1620000"/>
          </a:xfrm>
        </p:grpSpPr>
        <p:pic>
          <p:nvPicPr>
            <p:cNvPr id="27" name="Afbeelding 26">
              <a:extLst>
                <a:ext uri="{FF2B5EF4-FFF2-40B4-BE49-F238E27FC236}">
                  <a16:creationId xmlns:a16="http://schemas.microsoft.com/office/drawing/2014/main" id="{C1090C3B-212E-5963-C0F5-67F4D5A4D95A}"/>
                </a:ext>
              </a:extLst>
            </p:cNvPr>
            <p:cNvPicPr>
              <a:picLocks noChangeAspect="1"/>
            </p:cNvPicPr>
            <p:nvPr/>
          </p:nvPicPr>
          <p:blipFill>
            <a:blip r:embed="rId9">
              <a:duotone>
                <a:prstClr val="black"/>
                <a:schemeClr val="tx2">
                  <a:tint val="45000"/>
                  <a:satMod val="400000"/>
                </a:schemeClr>
              </a:duotone>
            </a:blip>
            <a:stretch>
              <a:fillRect/>
            </a:stretch>
          </p:blipFill>
          <p:spPr>
            <a:xfrm>
              <a:off x="4652453" y="4309907"/>
              <a:ext cx="1197931" cy="1620000"/>
            </a:xfrm>
            <a:prstGeom prst="rect">
              <a:avLst/>
            </a:prstGeom>
          </p:spPr>
        </p:pic>
        <p:pic>
          <p:nvPicPr>
            <p:cNvPr id="28" name="Afbeelding 27">
              <a:extLst>
                <a:ext uri="{FF2B5EF4-FFF2-40B4-BE49-F238E27FC236}">
                  <a16:creationId xmlns:a16="http://schemas.microsoft.com/office/drawing/2014/main" id="{0F6C6F91-DC4E-6546-D159-D3EFA01C4FEA}"/>
                </a:ext>
              </a:extLst>
            </p:cNvPr>
            <p:cNvPicPr>
              <a:picLocks noChangeAspect="1"/>
            </p:cNvPicPr>
            <p:nvPr/>
          </p:nvPicPr>
          <p:blipFill>
            <a:blip r:embed="rId10"/>
            <a:stretch>
              <a:fillRect/>
            </a:stretch>
          </p:blipFill>
          <p:spPr>
            <a:xfrm>
              <a:off x="5621515" y="4571286"/>
              <a:ext cx="1137600" cy="284400"/>
            </a:xfrm>
            <a:prstGeom prst="rect">
              <a:avLst/>
            </a:prstGeom>
          </p:spPr>
        </p:pic>
      </p:grpSp>
      <p:grpSp>
        <p:nvGrpSpPr>
          <p:cNvPr id="29" name="Groep 28">
            <a:extLst>
              <a:ext uri="{FF2B5EF4-FFF2-40B4-BE49-F238E27FC236}">
                <a16:creationId xmlns:a16="http://schemas.microsoft.com/office/drawing/2014/main" id="{2D98E24E-C82B-7361-2298-38618BB832CA}"/>
              </a:ext>
            </a:extLst>
          </p:cNvPr>
          <p:cNvGrpSpPr/>
          <p:nvPr/>
        </p:nvGrpSpPr>
        <p:grpSpPr>
          <a:xfrm>
            <a:off x="8011918" y="4077914"/>
            <a:ext cx="1619278" cy="1620000"/>
            <a:chOff x="8136724" y="4373253"/>
            <a:chExt cx="1619278" cy="1620000"/>
          </a:xfrm>
        </p:grpSpPr>
        <p:pic>
          <p:nvPicPr>
            <p:cNvPr id="30" name="Afbeelding 29">
              <a:extLst>
                <a:ext uri="{FF2B5EF4-FFF2-40B4-BE49-F238E27FC236}">
                  <a16:creationId xmlns:a16="http://schemas.microsoft.com/office/drawing/2014/main" id="{39DDFED0-7F7C-40C0-0E09-3DAA3D700683}"/>
                </a:ext>
              </a:extLst>
            </p:cNvPr>
            <p:cNvPicPr>
              <a:picLocks noChangeAspect="1"/>
            </p:cNvPicPr>
            <p:nvPr/>
          </p:nvPicPr>
          <p:blipFill>
            <a:blip r:embed="rId11">
              <a:duotone>
                <a:prstClr val="black"/>
                <a:schemeClr val="tx2">
                  <a:tint val="45000"/>
                  <a:satMod val="400000"/>
                </a:schemeClr>
              </a:duotone>
            </a:blip>
            <a:stretch>
              <a:fillRect/>
            </a:stretch>
          </p:blipFill>
          <p:spPr>
            <a:xfrm>
              <a:off x="8136724" y="4373253"/>
              <a:ext cx="1371286" cy="1620000"/>
            </a:xfrm>
            <a:prstGeom prst="rect">
              <a:avLst/>
            </a:prstGeom>
          </p:spPr>
        </p:pic>
        <p:pic>
          <p:nvPicPr>
            <p:cNvPr id="31" name="Afbeelding 30">
              <a:extLst>
                <a:ext uri="{FF2B5EF4-FFF2-40B4-BE49-F238E27FC236}">
                  <a16:creationId xmlns:a16="http://schemas.microsoft.com/office/drawing/2014/main" id="{C596565B-7B62-7411-2C45-ACEE4AC43A39}"/>
                </a:ext>
              </a:extLst>
            </p:cNvPr>
            <p:cNvPicPr>
              <a:picLocks noChangeAspect="1"/>
            </p:cNvPicPr>
            <p:nvPr/>
          </p:nvPicPr>
          <p:blipFill>
            <a:blip r:embed="rId12"/>
            <a:stretch>
              <a:fillRect/>
            </a:stretch>
          </p:blipFill>
          <p:spPr>
            <a:xfrm>
              <a:off x="9195567" y="4571286"/>
              <a:ext cx="560435" cy="284400"/>
            </a:xfrm>
            <a:prstGeom prst="rect">
              <a:avLst/>
            </a:prstGeom>
          </p:spPr>
        </p:pic>
      </p:grpSp>
      <p:sp>
        <p:nvSpPr>
          <p:cNvPr id="32" name="Tekstvak 31">
            <a:extLst>
              <a:ext uri="{FF2B5EF4-FFF2-40B4-BE49-F238E27FC236}">
                <a16:creationId xmlns:a16="http://schemas.microsoft.com/office/drawing/2014/main" id="{042697E2-0977-E571-6D26-BE96CC88A639}"/>
              </a:ext>
            </a:extLst>
          </p:cNvPr>
          <p:cNvSpPr txBox="1"/>
          <p:nvPr/>
        </p:nvSpPr>
        <p:spPr>
          <a:xfrm>
            <a:off x="5399093" y="1161819"/>
            <a:ext cx="2327167" cy="2031325"/>
          </a:xfrm>
          <a:prstGeom prst="rect">
            <a:avLst/>
          </a:prstGeom>
          <a:noFill/>
        </p:spPr>
        <p:txBody>
          <a:bodyPr wrap="square" rtlCol="0">
            <a:spAutoFit/>
          </a:bodyPr>
          <a:lstStyle/>
          <a:p>
            <a:r>
              <a:rPr lang="nl-NL" sz="1400" dirty="0">
                <a:latin typeface="Raleway" panose="020B0503030101060003" pitchFamily="34" charset="0"/>
                <a:cs typeface="Futura Medium" panose="020B0602020204020303" pitchFamily="34" charset="-79"/>
              </a:rPr>
              <a:t>Sta stil bij de situatie: weet je wie vandaag bevoegd is om de bouwlift te bedienen? Zijn deze personen ook echt beschikbaar en geïnstrueerd? Weet jij wat je moet doen als er een storing optreedt?</a:t>
            </a:r>
          </a:p>
        </p:txBody>
      </p:sp>
      <p:sp>
        <p:nvSpPr>
          <p:cNvPr id="33" name="Tekstvak 32">
            <a:extLst>
              <a:ext uri="{FF2B5EF4-FFF2-40B4-BE49-F238E27FC236}">
                <a16:creationId xmlns:a16="http://schemas.microsoft.com/office/drawing/2014/main" id="{77A12326-C5CE-D177-9232-740459D38D93}"/>
              </a:ext>
            </a:extLst>
          </p:cNvPr>
          <p:cNvSpPr txBox="1"/>
          <p:nvPr/>
        </p:nvSpPr>
        <p:spPr>
          <a:xfrm>
            <a:off x="9153974" y="1168734"/>
            <a:ext cx="2750004" cy="1815882"/>
          </a:xfrm>
          <a:prstGeom prst="rect">
            <a:avLst/>
          </a:prstGeom>
          <a:noFill/>
        </p:spPr>
        <p:txBody>
          <a:bodyPr wrap="square" rtlCol="0">
            <a:spAutoFit/>
          </a:bodyPr>
          <a:lstStyle/>
          <a:p>
            <a:r>
              <a:rPr lang="nl-NL" sz="1400" dirty="0">
                <a:latin typeface="Raleway" panose="020B0503030101060003" pitchFamily="34" charset="0"/>
                <a:cs typeface="Futura Medium" panose="020B0602020204020303" pitchFamily="34" charset="-79"/>
              </a:rPr>
              <a:t>Let op de technische staat van de lift. Zijn de hekken gesloten en vergrendeld? Is de noodstop zichtbaar en getest? Zijn de geleiders schoon en vrij van obstakels? Staat de lift waterpas en is deze goed ondersteund en verankerd?</a:t>
            </a:r>
          </a:p>
        </p:txBody>
      </p:sp>
      <p:sp>
        <p:nvSpPr>
          <p:cNvPr id="34" name="Tekstvak 33">
            <a:extLst>
              <a:ext uri="{FF2B5EF4-FFF2-40B4-BE49-F238E27FC236}">
                <a16:creationId xmlns:a16="http://schemas.microsoft.com/office/drawing/2014/main" id="{DCCA9FFD-C605-799A-DB19-ACEE0AA15F1F}"/>
              </a:ext>
            </a:extLst>
          </p:cNvPr>
          <p:cNvSpPr txBox="1"/>
          <p:nvPr/>
        </p:nvSpPr>
        <p:spPr>
          <a:xfrm>
            <a:off x="5478080" y="4623693"/>
            <a:ext cx="2383681" cy="1815882"/>
          </a:xfrm>
          <a:prstGeom prst="rect">
            <a:avLst/>
          </a:prstGeom>
          <a:noFill/>
        </p:spPr>
        <p:txBody>
          <a:bodyPr wrap="square" rtlCol="0">
            <a:spAutoFit/>
          </a:bodyPr>
          <a:lstStyle/>
          <a:p>
            <a:r>
              <a:rPr lang="nl-NL" sz="1400" dirty="0">
                <a:latin typeface="Raleway" panose="020B0503030101060003" pitchFamily="34" charset="0"/>
                <a:cs typeface="Futura Medium" panose="020B0602020204020303" pitchFamily="34" charset="-79"/>
              </a:rPr>
              <a:t>Voer de dagelijkse controle uit. Meld gebreken direct. Zorg dat de belading gelijkmatig verdeeld is en niet boven het maximale gewicht uitkomt. Informeer nieuwe collega’s over het gebruik.</a:t>
            </a:r>
          </a:p>
        </p:txBody>
      </p:sp>
      <p:sp>
        <p:nvSpPr>
          <p:cNvPr id="35" name="Tekstvak 34">
            <a:extLst>
              <a:ext uri="{FF2B5EF4-FFF2-40B4-BE49-F238E27FC236}">
                <a16:creationId xmlns:a16="http://schemas.microsoft.com/office/drawing/2014/main" id="{00F40797-5C74-5282-FA66-8DB0487ACF4D}"/>
              </a:ext>
            </a:extLst>
          </p:cNvPr>
          <p:cNvSpPr txBox="1"/>
          <p:nvPr/>
        </p:nvSpPr>
        <p:spPr>
          <a:xfrm>
            <a:off x="9141235" y="4560347"/>
            <a:ext cx="2668869" cy="1815882"/>
          </a:xfrm>
          <a:prstGeom prst="rect">
            <a:avLst/>
          </a:prstGeom>
          <a:noFill/>
        </p:spPr>
        <p:txBody>
          <a:bodyPr wrap="square" rtlCol="0">
            <a:spAutoFit/>
          </a:bodyPr>
          <a:lstStyle/>
          <a:p>
            <a:r>
              <a:rPr lang="nl-NL" sz="1400" dirty="0">
                <a:latin typeface="Raleway" panose="020B0503030101060003" pitchFamily="34" charset="0"/>
                <a:cs typeface="Futura Medium" panose="020B0602020204020303" pitchFamily="34" charset="-79"/>
              </a:rPr>
              <a:t>Pas als alles in orde is, de omgeving veilig is, en iedereen weet wat de afspraken zijn, kun je de bouwlift veilig gebruiken. Geef het goede voorbeeld en spreek collega’s aan bij twijfelachtig gedrag.</a:t>
            </a:r>
          </a:p>
        </p:txBody>
      </p:sp>
    </p:spTree>
    <p:custDataLst>
      <p:tags r:id="rId1"/>
    </p:custDataLst>
    <p:extLst>
      <p:ext uri="{BB962C8B-B14F-4D97-AF65-F5344CB8AC3E}">
        <p14:creationId xmlns:p14="http://schemas.microsoft.com/office/powerpoint/2010/main" val="176556357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xfrm>
            <a:off x="357807" y="400805"/>
            <a:ext cx="7633568" cy="766424"/>
          </a:xfrm>
          <a:solidFill>
            <a:srgbClr val="00B1EB"/>
          </a:solidFill>
        </p:spPr>
        <p:txBody>
          <a:bodyPr>
            <a:normAutofit/>
          </a:bodyPr>
          <a:lstStyle/>
          <a:p>
            <a:r>
              <a:rPr lang="nl-NL" dirty="0">
                <a:solidFill>
                  <a:schemeClr val="bg1"/>
                </a:solidFill>
              </a:rPr>
              <a:t>Veilig werken met een bouwlift</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342048"/>
            <a:ext cx="7633568" cy="5331314"/>
          </a:xfrm>
        </p:spPr>
        <p:txBody>
          <a:bodyPr>
            <a:normAutofit/>
          </a:bodyPr>
          <a:lstStyle/>
          <a:p>
            <a:pPr marL="0" indent="0">
              <a:buNone/>
            </a:pPr>
            <a:r>
              <a:rPr lang="nl-NL" dirty="0"/>
              <a:t>Voordat je een bouwlift gebruikt, check je of er een </a:t>
            </a:r>
            <a:r>
              <a:rPr lang="nl-NL" b="1" dirty="0">
                <a:solidFill>
                  <a:srgbClr val="00B1EB"/>
                </a:solidFill>
              </a:rPr>
              <a:t>geldige keuringssticker</a:t>
            </a:r>
            <a:r>
              <a:rPr lang="nl-NL" b="1" dirty="0"/>
              <a:t> </a:t>
            </a:r>
            <a:r>
              <a:rPr lang="nl-NL" dirty="0"/>
              <a:t>op zit. Geen sticker? Niet gebruiken. Vraag naar het </a:t>
            </a:r>
            <a:r>
              <a:rPr lang="nl-NL" b="1" dirty="0">
                <a:solidFill>
                  <a:srgbClr val="00B1EB"/>
                </a:solidFill>
              </a:rPr>
              <a:t>keurrapport of logboek</a:t>
            </a:r>
            <a:r>
              <a:rPr lang="nl-NL" b="1" dirty="0"/>
              <a:t> </a:t>
            </a:r>
            <a:r>
              <a:rPr lang="nl-NL" dirty="0"/>
              <a:t>en controleer of die actueel zijn.</a:t>
            </a:r>
          </a:p>
          <a:p>
            <a:pPr marL="0" indent="0">
              <a:buNone/>
            </a:pPr>
            <a:r>
              <a:rPr lang="nl-NL" dirty="0"/>
              <a:t>Loop de lift visueel na: staat hij recht, zitten de hekken goed vast, zie je roest, slijtage of ontbrekende instructies? Meld gebreken direct en gebruik de lift niet.</a:t>
            </a:r>
          </a:p>
          <a:p>
            <a:pPr marL="0" indent="0">
              <a:buNone/>
            </a:pPr>
            <a:r>
              <a:rPr lang="nl-NL" dirty="0"/>
              <a:t>Spreek met collega’s af wie de lift bedient en wie laadt of lost. Gebruik portofoons of vaste signalen. Stem het gebruik af met de uitvoerder om misverstanden te voorkomen. </a:t>
            </a:r>
            <a:r>
              <a:rPr lang="nl-NL" b="1" dirty="0">
                <a:solidFill>
                  <a:srgbClr val="00B1EB"/>
                </a:solidFill>
              </a:rPr>
              <a:t>Dubbele bediening is meestal technisch</a:t>
            </a:r>
            <a:r>
              <a:rPr lang="nl-NL" b="1" dirty="0"/>
              <a:t> </a:t>
            </a:r>
            <a:r>
              <a:rPr lang="nl-NL" b="1" dirty="0">
                <a:solidFill>
                  <a:srgbClr val="00B1EB"/>
                </a:solidFill>
              </a:rPr>
              <a:t>uitgesloten</a:t>
            </a:r>
            <a:r>
              <a:rPr lang="nl-NL" dirty="0"/>
              <a:t>: er is maar één actieve bedieningspost. Bediening vanaf het platform is niet toegestaan, behalve bij liften die speciaal zijn goedgekeurd voor personenvervoer.</a:t>
            </a:r>
          </a:p>
          <a:p>
            <a:pPr marL="0" indent="0">
              <a:buNone/>
            </a:pPr>
            <a:r>
              <a:rPr lang="nl-NL" dirty="0"/>
              <a:t>Let op de </a:t>
            </a:r>
            <a:r>
              <a:rPr lang="nl-NL" b="1" dirty="0">
                <a:solidFill>
                  <a:srgbClr val="00B1EB"/>
                </a:solidFill>
              </a:rPr>
              <a:t>verankering</a:t>
            </a:r>
            <a:r>
              <a:rPr lang="nl-NL" dirty="0"/>
              <a:t>: die mag niet aan een steiger zitten, tenzij dit is berekend en goedgekeurd. Veranker bij voorkeur aan het gebouw. Controleer of </a:t>
            </a:r>
            <a:r>
              <a:rPr lang="nl-NL" b="1" dirty="0">
                <a:solidFill>
                  <a:srgbClr val="00B1EB"/>
                </a:solidFill>
              </a:rPr>
              <a:t>etagehekken</a:t>
            </a:r>
            <a:r>
              <a:rPr lang="nl-NL" dirty="0"/>
              <a:t> goed sluiten en alleen openen als de lift op de juiste plek staat.</a:t>
            </a:r>
          </a:p>
          <a:p>
            <a:pPr marL="0" indent="0">
              <a:buNone/>
            </a:pPr>
            <a:r>
              <a:rPr lang="nl-NL" dirty="0"/>
              <a:t>Bij pauze of werkonderbreking: zet de lift uit, sluit hekwerken af en zorg dat onbevoegden er niet bij kunnen. Parkeer de lift veilig en meld schade of storingen.</a:t>
            </a:r>
          </a:p>
        </p:txBody>
      </p:sp>
      <p:pic>
        <p:nvPicPr>
          <p:cNvPr id="7" name="Afbeelding 6" descr="Afbeelding met hemel, gebouw, buitenshuis, wolk&#10;&#10;Door AI gegenereerde inhoud is mogelijk onjuist.">
            <a:extLst>
              <a:ext uri="{FF2B5EF4-FFF2-40B4-BE49-F238E27FC236}">
                <a16:creationId xmlns:a16="http://schemas.microsoft.com/office/drawing/2014/main" id="{0D5B40F2-725B-0349-C108-F042E6D39D39}"/>
              </a:ext>
            </a:extLst>
          </p:cNvPr>
          <p:cNvPicPr>
            <a:picLocks noChangeAspect="1"/>
          </p:cNvPicPr>
          <p:nvPr/>
        </p:nvPicPr>
        <p:blipFill>
          <a:blip r:embed="rId4"/>
          <a:srcRect l="25958" r="34356"/>
          <a:stretch>
            <a:fillRect/>
          </a:stretch>
        </p:blipFill>
        <p:spPr>
          <a:xfrm>
            <a:off x="8337175" y="202421"/>
            <a:ext cx="3854825" cy="6475505"/>
          </a:xfrm>
          <a:prstGeom prst="rect">
            <a:avLst/>
          </a:prstGeom>
        </p:spPr>
      </p:pic>
      <p:grpSp>
        <p:nvGrpSpPr>
          <p:cNvPr id="10" name="Groep 9">
            <a:extLst>
              <a:ext uri="{FF2B5EF4-FFF2-40B4-BE49-F238E27FC236}">
                <a16:creationId xmlns:a16="http://schemas.microsoft.com/office/drawing/2014/main" id="{5304DA94-44AA-8AEF-65F4-65C754358A91}"/>
              </a:ext>
            </a:extLst>
          </p:cNvPr>
          <p:cNvGrpSpPr/>
          <p:nvPr/>
        </p:nvGrpSpPr>
        <p:grpSpPr>
          <a:xfrm>
            <a:off x="10783999" y="202421"/>
            <a:ext cx="1588496" cy="673073"/>
            <a:chOff x="10785973" y="156784"/>
            <a:chExt cx="1574536" cy="661879"/>
          </a:xfrm>
        </p:grpSpPr>
        <p:pic>
          <p:nvPicPr>
            <p:cNvPr id="11" name="Afbeelding 61">
              <a:extLst>
                <a:ext uri="{FF2B5EF4-FFF2-40B4-BE49-F238E27FC236}">
                  <a16:creationId xmlns:a16="http://schemas.microsoft.com/office/drawing/2014/main" id="{C403141A-786F-16AF-7236-219AAF1640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6596AA37-2051-103A-1D13-A0C9DDD00B9B}"/>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t>Veilig gebruik</a:t>
              </a:r>
            </a:p>
          </p:txBody>
        </p:sp>
        <p:pic>
          <p:nvPicPr>
            <p:cNvPr id="13" name="Afbeelding 61">
              <a:extLst>
                <a:ext uri="{FF2B5EF4-FFF2-40B4-BE49-F238E27FC236}">
                  <a16:creationId xmlns:a16="http://schemas.microsoft.com/office/drawing/2014/main" id="{99BB8CF4-03E7-405B-D646-B7CAC84098F1}"/>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49482AE8-0D22-3F8F-1107-F6F7FCFAD17A}"/>
                </a:ext>
              </a:extLst>
            </p:cNvPr>
            <p:cNvSpPr txBox="1"/>
            <p:nvPr/>
          </p:nvSpPr>
          <p:spPr>
            <a:xfrm>
              <a:off x="10785974" y="550749"/>
              <a:ext cx="1414759" cy="226993"/>
            </a:xfrm>
            <a:prstGeom prst="rect">
              <a:avLst/>
            </a:prstGeom>
            <a:noFill/>
          </p:spPr>
          <p:txBody>
            <a:bodyPr wrap="square" rtlCol="0">
              <a:spAutoFit/>
            </a:bodyPr>
            <a:lstStyle/>
            <a:p>
              <a:r>
                <a:rPr lang="nl-NL" sz="900" b="1" dirty="0">
                  <a:solidFill>
                    <a:srgbClr val="43505E"/>
                  </a:solidFill>
                  <a:latin typeface="Raleway" panose="020B0503030101060003"/>
                </a:rPr>
                <a:t>Specifieke risico’s</a:t>
              </a:r>
            </a:p>
          </p:txBody>
        </p:sp>
      </p:grpSp>
      <p:sp>
        <p:nvSpPr>
          <p:cNvPr id="15" name="Tekstvak 14">
            <a:extLst>
              <a:ext uri="{FF2B5EF4-FFF2-40B4-BE49-F238E27FC236}">
                <a16:creationId xmlns:a16="http://schemas.microsoft.com/office/drawing/2014/main" id="{E0605BF1-79F7-72A2-2904-3108004B4CDD}"/>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pic>
        <p:nvPicPr>
          <p:cNvPr id="16" name="Afbeelding 61">
            <a:extLst>
              <a:ext uri="{FF2B5EF4-FFF2-40B4-BE49-F238E27FC236}">
                <a16:creationId xmlns:a16="http://schemas.microsoft.com/office/drawing/2014/main" id="{E638239D-C52B-780B-0FA4-236591279D0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17" name="Tekstvak 16">
            <a:extLst>
              <a:ext uri="{FF2B5EF4-FFF2-40B4-BE49-F238E27FC236}">
                <a16:creationId xmlns:a16="http://schemas.microsoft.com/office/drawing/2014/main" id="{503C71A7-67DA-6AA3-0255-63BA2D9C36A8}"/>
              </a:ext>
            </a:extLst>
          </p:cNvPr>
          <p:cNvSpPr txBox="1"/>
          <p:nvPr/>
        </p:nvSpPr>
        <p:spPr>
          <a:xfrm>
            <a:off x="10783999" y="974537"/>
            <a:ext cx="1409719" cy="230832"/>
          </a:xfrm>
          <a:prstGeom prst="rect">
            <a:avLst/>
          </a:prstGeom>
          <a:noFill/>
        </p:spPr>
        <p:txBody>
          <a:bodyPr wrap="square" rtlCol="0">
            <a:spAutoFit/>
          </a:bodyPr>
          <a:lstStyle/>
          <a:p>
            <a:r>
              <a:rPr lang="nl-NL" sz="900" b="1" dirty="0">
                <a:solidFill>
                  <a:srgbClr val="43505E"/>
                </a:solidFill>
                <a:latin typeface="Raleway" panose="020B0503030101060003"/>
              </a:rPr>
              <a:t>Buiten werktijd</a:t>
            </a:r>
          </a:p>
        </p:txBody>
      </p:sp>
      <p:pic>
        <p:nvPicPr>
          <p:cNvPr id="18" name="Afbeelding 61">
            <a:extLst>
              <a:ext uri="{FF2B5EF4-FFF2-40B4-BE49-F238E27FC236}">
                <a16:creationId xmlns:a16="http://schemas.microsoft.com/office/drawing/2014/main" id="{C2F0D8B8-A62D-A61A-8F4B-13902268BD7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801583" y="1295607"/>
            <a:ext cx="1409719" cy="309806"/>
          </a:xfrm>
          <a:prstGeom prst="rect">
            <a:avLst/>
          </a:prstGeom>
        </p:spPr>
      </p:pic>
      <p:sp>
        <p:nvSpPr>
          <p:cNvPr id="19" name="Tekstvak 18">
            <a:extLst>
              <a:ext uri="{FF2B5EF4-FFF2-40B4-BE49-F238E27FC236}">
                <a16:creationId xmlns:a16="http://schemas.microsoft.com/office/drawing/2014/main" id="{864A6A42-5B55-0305-41CE-C81A8EF811D6}"/>
              </a:ext>
            </a:extLst>
          </p:cNvPr>
          <p:cNvSpPr txBox="1"/>
          <p:nvPr/>
        </p:nvSpPr>
        <p:spPr>
          <a:xfrm>
            <a:off x="10792791" y="1342048"/>
            <a:ext cx="1409719" cy="230832"/>
          </a:xfrm>
          <a:prstGeom prst="rect">
            <a:avLst/>
          </a:prstGeom>
          <a:noFill/>
        </p:spPr>
        <p:txBody>
          <a:bodyPr wrap="square" rtlCol="0">
            <a:spAutoFit/>
          </a:bodyPr>
          <a:lstStyle/>
          <a:p>
            <a:r>
              <a:rPr lang="nl-NL" sz="900" b="1" dirty="0">
                <a:solidFill>
                  <a:srgbClr val="43505E"/>
                </a:solidFill>
                <a:latin typeface="Raleway" panose="020B0503030101060003"/>
              </a:rPr>
              <a:t>Storing/ noodsituatie</a:t>
            </a:r>
          </a:p>
        </p:txBody>
      </p:sp>
    </p:spTree>
    <p:custDataLst>
      <p:tags r:id="rId1"/>
    </p:custDataLst>
    <p:extLst>
      <p:ext uri="{BB962C8B-B14F-4D97-AF65-F5344CB8AC3E}">
        <p14:creationId xmlns:p14="http://schemas.microsoft.com/office/powerpoint/2010/main" val="144958385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04CDD0-CBB3-6A07-38EF-B1355B71C2F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CA49E66-614C-D2F9-A472-3309C1C5003F}"/>
              </a:ext>
            </a:extLst>
          </p:cNvPr>
          <p:cNvSpPr>
            <a:spLocks noGrp="1"/>
          </p:cNvSpPr>
          <p:nvPr>
            <p:ph type="title"/>
          </p:nvPr>
        </p:nvSpPr>
        <p:spPr>
          <a:solidFill>
            <a:srgbClr val="00B1EB"/>
          </a:solidFill>
        </p:spPr>
        <p:txBody>
          <a:bodyPr>
            <a:normAutofit/>
          </a:bodyPr>
          <a:lstStyle/>
          <a:p>
            <a:r>
              <a:rPr lang="nl-NL" dirty="0">
                <a:solidFill>
                  <a:schemeClr val="bg1"/>
                </a:solidFill>
              </a:rPr>
              <a:t>Specifieke risico’s</a:t>
            </a:r>
          </a:p>
        </p:txBody>
      </p:sp>
      <p:sp>
        <p:nvSpPr>
          <p:cNvPr id="3" name="Tijdelijke aanduiding voor inhoud 2">
            <a:extLst>
              <a:ext uri="{FF2B5EF4-FFF2-40B4-BE49-F238E27FC236}">
                <a16:creationId xmlns:a16="http://schemas.microsoft.com/office/drawing/2014/main" id="{ABF55C8F-50C1-F16A-9B89-A330900E4C48}"/>
              </a:ext>
            </a:extLst>
          </p:cNvPr>
          <p:cNvSpPr>
            <a:spLocks noGrp="1"/>
          </p:cNvSpPr>
          <p:nvPr>
            <p:ph sz="half" idx="1"/>
          </p:nvPr>
        </p:nvSpPr>
        <p:spPr>
          <a:xfrm>
            <a:off x="357806"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Bij het werken met bouwliften ontstaan risico’s door techniek, gedrag en omgeving. Let op de volgende situaties:</a:t>
            </a:r>
          </a:p>
          <a:p>
            <a:pPr marL="0" indent="0">
              <a:lnSpc>
                <a:spcPct val="100000"/>
              </a:lnSpc>
              <a:buNone/>
            </a:pPr>
            <a:endPar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Beknelling</a:t>
            </a: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Tijdens het laden en lossen kan iemand bekneld raken tussen bewegende delen of tegen de gevel. Wacht altijd tot de lift volledig stilstaat voordat je materialen plaatst of verwijdert.</a:t>
            </a:r>
          </a:p>
          <a:p>
            <a:pPr>
              <a:lnSpc>
                <a:spcPct val="100000"/>
              </a:lnSpc>
            </a:pPr>
            <a:r>
              <a:rPr lang="nl-NL" sz="1600" i="1" dirty="0">
                <a:latin typeface="Raleway" panose="020B0503030101060003" pitchFamily="34" charset="0"/>
                <a:ea typeface="Open Sans Light" panose="020B0306030504020204" pitchFamily="34" charset="0"/>
                <a:cs typeface="Open Sans Light" panose="020B0306030504020204" pitchFamily="34" charset="0"/>
              </a:rPr>
              <a:t>Let op: personenvervoer is alleen toegestaan met een lift die daarvoor is ingericht en goedgekeurd. In alle andere gevallen is het verboden. </a:t>
            </a:r>
          </a:p>
          <a:p>
            <a:pPr marL="0" indent="0">
              <a:lnSpc>
                <a:spcPct val="100000"/>
              </a:lnSpc>
              <a:buNone/>
            </a:pPr>
            <a:endPar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Val van hoogte</a:t>
            </a: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Open hekwerken of onveilige deuren kunnen leiden tot vallen. Controleer of het platform op gelijke hoogte staat met de vloer of het loopvlak voordat je laadt of lost.</a:t>
            </a:r>
          </a:p>
          <a:p>
            <a:pPr>
              <a:lnSpc>
                <a:spcPct val="100000"/>
              </a:lnSpc>
            </a:pPr>
            <a:r>
              <a:rPr lang="nl-NL" sz="1600" i="1" dirty="0">
                <a:latin typeface="Raleway" panose="020B0503030101060003" pitchFamily="34" charset="0"/>
                <a:ea typeface="Open Sans Light" panose="020B0306030504020204" pitchFamily="34" charset="0"/>
                <a:cs typeface="Open Sans Light" panose="020B0306030504020204" pitchFamily="34" charset="0"/>
              </a:rPr>
              <a:t>Een verkeerd gepositioneerd platform vergroot het risico op misstappen. </a:t>
            </a:r>
          </a:p>
        </p:txBody>
      </p:sp>
      <p:grpSp>
        <p:nvGrpSpPr>
          <p:cNvPr id="11" name="Groep 10">
            <a:extLst>
              <a:ext uri="{FF2B5EF4-FFF2-40B4-BE49-F238E27FC236}">
                <a16:creationId xmlns:a16="http://schemas.microsoft.com/office/drawing/2014/main" id="{A870E533-7A48-8913-F9D9-956D703C35A1}"/>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A9A1BB7-4F71-62E8-6408-C039BB427BB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4BDC861B-7825-966A-0CDA-518A8E1D4754}"/>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Veilig gebruik</a:t>
              </a:r>
            </a:p>
          </p:txBody>
        </p:sp>
        <p:pic>
          <p:nvPicPr>
            <p:cNvPr id="14" name="Afbeelding 61">
              <a:extLst>
                <a:ext uri="{FF2B5EF4-FFF2-40B4-BE49-F238E27FC236}">
                  <a16:creationId xmlns:a16="http://schemas.microsoft.com/office/drawing/2014/main" id="{B1C864CB-1369-2599-DD22-142BAC5EF71B}"/>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DC571AF9-BACC-D753-AF8E-91669806078D}"/>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Specifieke risico’s</a:t>
              </a:r>
            </a:p>
          </p:txBody>
        </p:sp>
      </p:grpSp>
      <p:pic>
        <p:nvPicPr>
          <p:cNvPr id="5" name="Afbeelding 61">
            <a:extLst>
              <a:ext uri="{FF2B5EF4-FFF2-40B4-BE49-F238E27FC236}">
                <a16:creationId xmlns:a16="http://schemas.microsoft.com/office/drawing/2014/main" id="{73B8C35F-2D4A-A2C4-F495-99133261D127}"/>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BD007F2D-9689-3B0A-A251-A7C31B0239FC}"/>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Buiten werktijd</a:t>
            </a:r>
          </a:p>
        </p:txBody>
      </p:sp>
      <p:pic>
        <p:nvPicPr>
          <p:cNvPr id="4" name="Afbeelding 61">
            <a:extLst>
              <a:ext uri="{FF2B5EF4-FFF2-40B4-BE49-F238E27FC236}">
                <a16:creationId xmlns:a16="http://schemas.microsoft.com/office/drawing/2014/main" id="{FD403E46-9E45-9B4E-8F7C-7263451AB33A}"/>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1257967"/>
            <a:ext cx="1409719" cy="309806"/>
          </a:xfrm>
          <a:prstGeom prst="rect">
            <a:avLst/>
          </a:prstGeom>
        </p:spPr>
      </p:pic>
      <p:sp>
        <p:nvSpPr>
          <p:cNvPr id="7" name="Tekstvak 6">
            <a:extLst>
              <a:ext uri="{FF2B5EF4-FFF2-40B4-BE49-F238E27FC236}">
                <a16:creationId xmlns:a16="http://schemas.microsoft.com/office/drawing/2014/main" id="{B43C70D5-A839-4A3E-95D0-881828B75164}"/>
              </a:ext>
            </a:extLst>
          </p:cNvPr>
          <p:cNvSpPr txBox="1"/>
          <p:nvPr/>
        </p:nvSpPr>
        <p:spPr>
          <a:xfrm>
            <a:off x="10747701" y="1297454"/>
            <a:ext cx="1588496" cy="230832"/>
          </a:xfrm>
          <a:prstGeom prst="rect">
            <a:avLst/>
          </a:prstGeom>
          <a:noFill/>
        </p:spPr>
        <p:txBody>
          <a:bodyPr wrap="square" rtlCol="0">
            <a:spAutoFit/>
          </a:bodyPr>
          <a:lstStyle/>
          <a:p>
            <a:r>
              <a:rPr lang="nl-NL" sz="900" b="1" dirty="0">
                <a:solidFill>
                  <a:srgbClr val="43505E"/>
                </a:solidFill>
                <a:latin typeface="Raleway" panose="020B0503030101060003"/>
              </a:rPr>
              <a:t>Storing/ noodsituatie</a:t>
            </a:r>
          </a:p>
        </p:txBody>
      </p:sp>
    </p:spTree>
    <p:custDataLst>
      <p:tags r:id="rId1"/>
    </p:custDataLst>
    <p:extLst>
      <p:ext uri="{BB962C8B-B14F-4D97-AF65-F5344CB8AC3E}">
        <p14:creationId xmlns:p14="http://schemas.microsoft.com/office/powerpoint/2010/main" val="2801879661"/>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Specifieke risico’s</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Overbelasting</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Te veel gewicht of scheef beladen kan de lift laten haperen of zelfs instorten. Houd je aan de maximale draagkracht en verdeel de lading gelijkmatig. </a:t>
            </a:r>
          </a:p>
          <a:p>
            <a:pPr marL="0" indent="0">
              <a:lnSpc>
                <a:spcPct val="100000"/>
              </a:lnSpc>
              <a:buNone/>
            </a:pPr>
            <a:endPar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Onbevoegd gebruik</a:t>
            </a: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Ongetrainde bediening verhoogt de kans op fouten en ongevallen. Alleen bevoegde personen mogen de lift bedienen. </a:t>
            </a:r>
          </a:p>
          <a:p>
            <a:pPr marL="0" indent="0">
              <a:lnSpc>
                <a:spcPct val="100000"/>
              </a:lnSpc>
              <a:buNone/>
            </a:pPr>
            <a:endPar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Gebrek aan communicatie</a:t>
            </a: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Als collega’s niet weten dat de lift in beweging is, kunnen ze onverwacht materiaal willen plaatsen of verwijderen. Dit kan leiden tot gevaarlijke situaties of botsingen met de liftkooi of lading.</a:t>
            </a:r>
          </a:p>
          <a:p>
            <a:pPr>
              <a:lnSpc>
                <a:spcPct val="100000"/>
              </a:lnSpc>
            </a:pPr>
            <a:r>
              <a:rPr lang="nl-NL" sz="1600" i="1" dirty="0">
                <a:latin typeface="Raleway" panose="020B0503030101060003" pitchFamily="34" charset="0"/>
                <a:ea typeface="Open Sans Light" panose="020B0306030504020204" pitchFamily="34" charset="0"/>
                <a:cs typeface="Open Sans Light" panose="020B0306030504020204" pitchFamily="34" charset="0"/>
              </a:rPr>
              <a:t>Gebruik portofoons of vaste signalen om duidelijk te communiceren.</a:t>
            </a:r>
          </a:p>
        </p:txBody>
      </p:sp>
      <p:grpSp>
        <p:nvGrpSpPr>
          <p:cNvPr id="11" name="Groep 10">
            <a:extLst>
              <a:ext uri="{FF2B5EF4-FFF2-40B4-BE49-F238E27FC236}">
                <a16:creationId xmlns:a16="http://schemas.microsoft.com/office/drawing/2014/main" id="{AFE970CF-52EE-BAF5-FA19-99E733CE7DB5}"/>
              </a:ext>
            </a:extLst>
          </p:cNvPr>
          <p:cNvGrpSpPr/>
          <p:nvPr/>
        </p:nvGrpSpPr>
        <p:grpSpPr>
          <a:xfrm>
            <a:off x="10797865" y="209889"/>
            <a:ext cx="1488169" cy="655529"/>
            <a:chOff x="10797865" y="156784"/>
            <a:chExt cx="1488169" cy="655529"/>
          </a:xfrm>
        </p:grpSpPr>
        <p:pic>
          <p:nvPicPr>
            <p:cNvPr id="12" name="Afbeelding 61">
              <a:extLst>
                <a:ext uri="{FF2B5EF4-FFF2-40B4-BE49-F238E27FC236}">
                  <a16:creationId xmlns:a16="http://schemas.microsoft.com/office/drawing/2014/main" id="{DE148AF9-4D96-74E0-9295-1164737CCFEC}"/>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3" name="Tekstvak 12">
              <a:extLst>
                <a:ext uri="{FF2B5EF4-FFF2-40B4-BE49-F238E27FC236}">
                  <a16:creationId xmlns:a16="http://schemas.microsoft.com/office/drawing/2014/main" id="{092562D0-089A-AAA6-3850-806BE17CE59D}"/>
                </a:ext>
              </a:extLst>
            </p:cNvPr>
            <p:cNvSpPr txBox="1"/>
            <p:nvPr/>
          </p:nvSpPr>
          <p:spPr>
            <a:xfrm>
              <a:off x="10797865" y="195566"/>
              <a:ext cx="1488169" cy="230832"/>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900" dirty="0">
                  <a:solidFill>
                    <a:schemeClr val="bg1">
                      <a:lumMod val="75000"/>
                    </a:schemeClr>
                  </a:solidFill>
                </a:rPr>
                <a:t>Veilig gebruik</a:t>
              </a:r>
            </a:p>
          </p:txBody>
        </p:sp>
        <p:pic>
          <p:nvPicPr>
            <p:cNvPr id="14" name="Afbeelding 61">
              <a:extLst>
                <a:ext uri="{FF2B5EF4-FFF2-40B4-BE49-F238E27FC236}">
                  <a16:creationId xmlns:a16="http://schemas.microsoft.com/office/drawing/2014/main" id="{24D50330-B4E6-76B5-0094-79DE0F21D59E}"/>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5" name="Tekstvak 14">
              <a:extLst>
                <a:ext uri="{FF2B5EF4-FFF2-40B4-BE49-F238E27FC236}">
                  <a16:creationId xmlns:a16="http://schemas.microsoft.com/office/drawing/2014/main" id="{A14AAA41-3167-6083-5967-0AE2A199476C}"/>
                </a:ext>
              </a:extLst>
            </p:cNvPr>
            <p:cNvSpPr txBox="1"/>
            <p:nvPr/>
          </p:nvSpPr>
          <p:spPr>
            <a:xfrm>
              <a:off x="10797865" y="544570"/>
              <a:ext cx="1419863" cy="230832"/>
            </a:xfrm>
            <a:prstGeom prst="rect">
              <a:avLst/>
            </a:prstGeom>
            <a:noFill/>
          </p:spPr>
          <p:txBody>
            <a:bodyPr wrap="square" rtlCol="0">
              <a:spAutoFit/>
            </a:bodyPr>
            <a:lstStyle/>
            <a:p>
              <a:r>
                <a:rPr lang="nl-NL" sz="900" b="1" dirty="0">
                  <a:solidFill>
                    <a:schemeClr val="bg1"/>
                  </a:solidFill>
                  <a:latin typeface="Raleway" panose="020B0503030101060003"/>
                </a:rPr>
                <a:t>Specifieke risico’s</a:t>
              </a:r>
            </a:p>
          </p:txBody>
        </p:sp>
      </p:grpSp>
      <p:pic>
        <p:nvPicPr>
          <p:cNvPr id="5" name="Afbeelding 61">
            <a:extLst>
              <a:ext uri="{FF2B5EF4-FFF2-40B4-BE49-F238E27FC236}">
                <a16:creationId xmlns:a16="http://schemas.microsoft.com/office/drawing/2014/main" id="{929DE459-3C45-8778-0E4F-DA0103FAE099}"/>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6" name="Tekstvak 5">
            <a:extLst>
              <a:ext uri="{FF2B5EF4-FFF2-40B4-BE49-F238E27FC236}">
                <a16:creationId xmlns:a16="http://schemas.microsoft.com/office/drawing/2014/main" id="{51F0270F-DD3D-464F-6773-7A1F24A7F1C6}"/>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Buiten werktijd</a:t>
            </a:r>
          </a:p>
        </p:txBody>
      </p:sp>
      <p:pic>
        <p:nvPicPr>
          <p:cNvPr id="4" name="Afbeelding 61">
            <a:extLst>
              <a:ext uri="{FF2B5EF4-FFF2-40B4-BE49-F238E27FC236}">
                <a16:creationId xmlns:a16="http://schemas.microsoft.com/office/drawing/2014/main" id="{44C0846E-F2F3-D3FF-56F7-516DD1B12577}"/>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1257967"/>
            <a:ext cx="1409719" cy="309806"/>
          </a:xfrm>
          <a:prstGeom prst="rect">
            <a:avLst/>
          </a:prstGeom>
        </p:spPr>
      </p:pic>
      <p:sp>
        <p:nvSpPr>
          <p:cNvPr id="7" name="Tekstvak 6">
            <a:extLst>
              <a:ext uri="{FF2B5EF4-FFF2-40B4-BE49-F238E27FC236}">
                <a16:creationId xmlns:a16="http://schemas.microsoft.com/office/drawing/2014/main" id="{B033FAA8-39D8-5C48-8411-DFBBA4313738}"/>
              </a:ext>
            </a:extLst>
          </p:cNvPr>
          <p:cNvSpPr txBox="1"/>
          <p:nvPr/>
        </p:nvSpPr>
        <p:spPr>
          <a:xfrm>
            <a:off x="10747701" y="1297454"/>
            <a:ext cx="1588496" cy="230832"/>
          </a:xfrm>
          <a:prstGeom prst="rect">
            <a:avLst/>
          </a:prstGeom>
          <a:noFill/>
        </p:spPr>
        <p:txBody>
          <a:bodyPr wrap="square" rtlCol="0">
            <a:spAutoFit/>
          </a:bodyPr>
          <a:lstStyle/>
          <a:p>
            <a:r>
              <a:rPr lang="nl-NL" sz="900" b="1" dirty="0">
                <a:solidFill>
                  <a:srgbClr val="43505E"/>
                </a:solidFill>
                <a:latin typeface="Raleway" panose="020B0503030101060003"/>
              </a:rPr>
              <a:t>Storing/ noodsituatie</a:t>
            </a:r>
          </a:p>
        </p:txBody>
      </p:sp>
    </p:spTree>
    <p:custDataLst>
      <p:tags r:id="rId1"/>
    </p:custDataLst>
    <p:extLst>
      <p:ext uri="{BB962C8B-B14F-4D97-AF65-F5344CB8AC3E}">
        <p14:creationId xmlns:p14="http://schemas.microsoft.com/office/powerpoint/2010/main" val="316485520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8" name="Tekstvak 7">
            <a:extLst>
              <a:ext uri="{FF2B5EF4-FFF2-40B4-BE49-F238E27FC236}">
                <a16:creationId xmlns:a16="http://schemas.microsoft.com/office/drawing/2014/main" id="{D5634095-83DA-83A7-51E0-8B73F5E6550E}"/>
              </a:ext>
            </a:extLst>
          </p:cNvPr>
          <p:cNvSpPr txBox="1"/>
          <p:nvPr/>
        </p:nvSpPr>
        <p:spPr>
          <a:xfrm>
            <a:off x="219791" y="461809"/>
            <a:ext cx="11752418" cy="5934381"/>
          </a:xfrm>
          <a:prstGeom prst="rect">
            <a:avLst/>
          </a:prstGeom>
          <a:noFill/>
        </p:spPr>
        <p:txBody>
          <a:bodyPr wrap="square">
            <a:spAutoFit/>
          </a:bodyPr>
          <a:lstStyle/>
          <a:p>
            <a:pPr>
              <a:lnSpc>
                <a:spcPct val="107000"/>
              </a:lnSpc>
              <a:spcAft>
                <a:spcPts val="800"/>
              </a:spcAft>
            </a:pPr>
            <a:r>
              <a:rPr lang="nl-NL" sz="17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Opbouw en keuring van bouwliften</a:t>
            </a:r>
          </a:p>
          <a:p>
            <a:pPr>
              <a:lnSpc>
                <a:spcPct val="107000"/>
              </a:lnSpc>
              <a:spcAft>
                <a:spcPts val="800"/>
              </a:spcAft>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Een bouwlift moet altijd worden opgebouwd volgens de officiële handleiding van de fabrikant. Dit zorgt ervoor dat de lift veilig en correct wordt geplaatst. Alleen deskundige en getrainde personen mogen een bouwlift monteren, aanpassen of demonteren. Zij weten precies hoe dit op een veilige manier moet gebeuren. </a:t>
            </a:r>
            <a:r>
              <a:rPr lang="nl-NL" sz="17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Let op:</a:t>
            </a: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jongeren onder de 18 jaar mogen niet werken met bouwliften. In het volgende onderdeel lichten we deze regels verder toe.</a:t>
            </a:r>
          </a:p>
          <a:p>
            <a:pPr>
              <a:lnSpc>
                <a:spcPct val="107000"/>
              </a:lnSpc>
              <a:spcAft>
                <a:spcPts val="800"/>
              </a:spcAft>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Voor ingebruikname moet de bouwlift worden gekeurd door een deskundige persoon of organisatie die aantoonbaar over de juiste kennis en ervaring beschikt. Tijdens deze keuring wordt gecontroleerd op een aantal belangrijke punten, zoals:</a:t>
            </a:r>
          </a:p>
          <a:p>
            <a:pPr marL="285750" indent="-285750">
              <a:lnSpc>
                <a:spcPct val="107000"/>
              </a:lnSpc>
              <a:spcAft>
                <a:spcPts val="800"/>
              </a:spcAft>
              <a:buFont typeface="Arial" panose="020B0604020202020204" pitchFamily="34" charset="0"/>
              <a:buChar char="•"/>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 juiste verankering van de lift;</a:t>
            </a:r>
          </a:p>
          <a:p>
            <a:pPr marL="285750" indent="-285750">
              <a:lnSpc>
                <a:spcPct val="107000"/>
              </a:lnSpc>
              <a:spcAft>
                <a:spcPts val="800"/>
              </a:spcAft>
              <a:buFont typeface="Arial" panose="020B0604020202020204" pitchFamily="34" charset="0"/>
              <a:buChar char="•"/>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correcte montage van de veiligheidshekken;</a:t>
            </a:r>
          </a:p>
          <a:p>
            <a:pPr marL="285750" indent="-285750">
              <a:lnSpc>
                <a:spcPct val="107000"/>
              </a:lnSpc>
              <a:spcAft>
                <a:spcPts val="800"/>
              </a:spcAft>
              <a:buFont typeface="Arial" panose="020B0604020202020204" pitchFamily="34" charset="0"/>
              <a:buChar char="•"/>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goede werking van de noodstoppen;</a:t>
            </a:r>
          </a:p>
          <a:p>
            <a:pPr marL="285750" indent="-285750">
              <a:lnSpc>
                <a:spcPct val="107000"/>
              </a:lnSpc>
              <a:spcAft>
                <a:spcPts val="800"/>
              </a:spcAft>
              <a:buFont typeface="Arial" panose="020B0604020202020204" pitchFamily="34" charset="0"/>
              <a:buChar char="•"/>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en de algemene stabiliteit van de constructie.</a:t>
            </a:r>
          </a:p>
          <a:p>
            <a:pPr>
              <a:lnSpc>
                <a:spcPct val="107000"/>
              </a:lnSpc>
              <a:spcAft>
                <a:spcPts val="800"/>
              </a:spcAft>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Tijdens het gebruik van de bouwlift moeten ook regelmatige controles worden uitgevoerd. De uitvoerder voert periodiek een visuele inspectie uit, bijvoorbeeld tijdens werkplekinspecties en vóór aanvang van de werkzaamheden. Daarnaast dient jaarlijks een uitgebreide keuring plaats te vinden door een aantoonbaar deskundige persoon of deskundige organisatie.</a:t>
            </a:r>
          </a:p>
          <a:p>
            <a:pPr>
              <a:lnSpc>
                <a:spcPct val="107000"/>
              </a:lnSpc>
              <a:spcAft>
                <a:spcPts val="800"/>
              </a:spcAft>
            </a:pPr>
            <a:r>
              <a:rPr lang="nl-NL" sz="17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Alle keuringen en controles moeten aantoonbaar worden vastgelegd. Dit gebeurt in een logboek of inspectierapport, zodat altijd duidelijk is dat de lift veilig gebruikt kan worden.</a:t>
            </a:r>
          </a:p>
        </p:txBody>
      </p:sp>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563C400E-BEB7-1575-40F5-A89E5F21172A}"/>
            </a:ext>
          </a:extLst>
        </p:cNvPr>
        <p:cNvGrpSpPr/>
        <p:nvPr/>
      </p:nvGrpSpPr>
      <p:grpSpPr>
        <a:xfrm>
          <a:off x="0" y="0"/>
          <a:ext cx="0" cy="0"/>
          <a:chOff x="0" y="0"/>
          <a:chExt cx="0" cy="0"/>
        </a:xfrm>
      </p:grpSpPr>
      <p:sp>
        <p:nvSpPr>
          <p:cNvPr id="8" name="Tekstvak 7">
            <a:extLst>
              <a:ext uri="{FF2B5EF4-FFF2-40B4-BE49-F238E27FC236}">
                <a16:creationId xmlns:a16="http://schemas.microsoft.com/office/drawing/2014/main" id="{08B6D525-7210-F39B-5F70-AEEE5410AF27}"/>
              </a:ext>
            </a:extLst>
          </p:cNvPr>
          <p:cNvSpPr txBox="1"/>
          <p:nvPr/>
        </p:nvSpPr>
        <p:spPr>
          <a:xfrm>
            <a:off x="442815" y="792361"/>
            <a:ext cx="11054092" cy="4940712"/>
          </a:xfrm>
          <a:prstGeom prst="rect">
            <a:avLst/>
          </a:prstGeom>
          <a:noFill/>
        </p:spPr>
        <p:txBody>
          <a:bodyPr wrap="square">
            <a:spAutoFit/>
          </a:bodyPr>
          <a:lstStyle/>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Jeugd en bouwliften – 3 kernregels</a:t>
            </a:r>
          </a:p>
          <a:p>
            <a:pPr>
              <a:lnSpc>
                <a:spcPct val="107000"/>
              </a:lnSpc>
              <a:spcAft>
                <a:spcPts val="800"/>
              </a:spcAft>
            </a:pPr>
            <a:endPar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1. Geen zelfstandig gebruik van bouwliften</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Jeugdigen mogen niet zelfstandig een bouwlift bedienen. Dit geldt voor zowel goederen- als personenliften. Alleen onder deskundig en direct toezicht mogen ze helpen bij laden/lossen, mits de lift daarvoor geschikt is. </a:t>
            </a:r>
          </a:p>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2. Geen werkzaamheden met verhoogd risico</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Bouwliften vallen onder risicovolle arbeidsmiddelen. Jeugdigen mogen geen werkzaamheden uitvoeren waarbij risico is op beknelling, valgevaar of instorting, tenzij er afdoende toezicht is en de risico’s zijn geïnventariseerd en beheerst. </a:t>
            </a:r>
          </a:p>
          <a:p>
            <a:pPr>
              <a:lnSpc>
                <a:spcPct val="107000"/>
              </a:lnSpc>
              <a:spcAft>
                <a:spcPts val="800"/>
              </a:spcAft>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3. Altijd extra instructie en begeleiding</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Jongeren op de bouwplaats moeten duidelijk worden geïnstrueerd over de risico’s van bouwliften. Denk aan: niet op het platform stappen, niet bedienen, en altijd wachten op stilstand. Een ervaren collega moet toezicht houden en ingrijpen bij onveilig gedrag. </a:t>
            </a:r>
          </a:p>
        </p:txBody>
      </p:sp>
    </p:spTree>
    <p:custDataLst>
      <p:tags r:id="rId1"/>
    </p:custDataLst>
    <p:extLst>
      <p:ext uri="{BB962C8B-B14F-4D97-AF65-F5344CB8AC3E}">
        <p14:creationId xmlns:p14="http://schemas.microsoft.com/office/powerpoint/2010/main" val="2849746219"/>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3B19B-686F-FA36-A7FB-391A59142ADD}"/>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6C2F1769-8C8A-0A01-E226-1A05D980A17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790A7653-CADD-0348-95C8-60DA59AEB475}"/>
              </a:ext>
            </a:extLst>
          </p:cNvPr>
          <p:cNvPicPr>
            <a:picLocks noChangeAspect="1"/>
          </p:cNvPicPr>
          <p:nvPr/>
        </p:nvPicPr>
        <p:blipFill>
          <a:blip r:embed="rId4"/>
          <a:stretch>
            <a:fillRect/>
          </a:stretch>
        </p:blipFill>
        <p:spPr>
          <a:xfrm>
            <a:off x="0" y="30401"/>
            <a:ext cx="12192000" cy="6797198"/>
          </a:xfrm>
          <a:prstGeom prst="rect">
            <a:avLst/>
          </a:prstGeom>
        </p:spPr>
      </p:pic>
    </p:spTree>
    <p:custDataLst>
      <p:tags r:id="rId1"/>
    </p:custDataLst>
    <p:extLst>
      <p:ext uri="{BB962C8B-B14F-4D97-AF65-F5344CB8AC3E}">
        <p14:creationId xmlns:p14="http://schemas.microsoft.com/office/powerpoint/2010/main" val="266602652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2676BF3A-CBC8-21FE-FD76-3618951B0A4F}"/>
              </a:ext>
            </a:extLst>
          </p:cNvPr>
          <p:cNvPicPr>
            <a:picLocks noChangeAspect="1"/>
          </p:cNvPicPr>
          <p:nvPr/>
        </p:nvPicPr>
        <p:blipFill>
          <a:blip r:embed="rId4"/>
          <a:stretch>
            <a:fillRect/>
          </a:stretch>
        </p:blipFill>
        <p:spPr>
          <a:xfrm>
            <a:off x="0" y="10212"/>
            <a:ext cx="12192000" cy="6837575"/>
          </a:xfrm>
          <a:prstGeom prst="rect">
            <a:avLst/>
          </a:prstGeom>
        </p:spPr>
      </p:pic>
    </p:spTree>
    <p:custDataLst>
      <p:tags r:id="rId1"/>
    </p:custDataLst>
    <p:extLst>
      <p:ext uri="{BB962C8B-B14F-4D97-AF65-F5344CB8AC3E}">
        <p14:creationId xmlns:p14="http://schemas.microsoft.com/office/powerpoint/2010/main" val="324211594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D44A57-30FD-A342-6D69-9674C13E6257}"/>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27722D3D-30B6-E844-A64B-10A64B368D4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57AC50DC-D286-8B6D-A8F6-FDDF80A43C4C}"/>
              </a:ext>
            </a:extLst>
          </p:cNvPr>
          <p:cNvPicPr>
            <a:picLocks noChangeAspect="1"/>
          </p:cNvPicPr>
          <p:nvPr/>
        </p:nvPicPr>
        <p:blipFill>
          <a:blip r:embed="rId4"/>
          <a:stretch>
            <a:fillRect/>
          </a:stretch>
        </p:blipFill>
        <p:spPr>
          <a:xfrm>
            <a:off x="0" y="11974"/>
            <a:ext cx="12192000" cy="6834052"/>
          </a:xfrm>
          <a:prstGeom prst="rect">
            <a:avLst/>
          </a:prstGeom>
        </p:spPr>
      </p:pic>
      <p:pic>
        <p:nvPicPr>
          <p:cNvPr id="8" name="Afbeelding 7">
            <a:extLst>
              <a:ext uri="{FF2B5EF4-FFF2-40B4-BE49-F238E27FC236}">
                <a16:creationId xmlns:a16="http://schemas.microsoft.com/office/drawing/2014/main" id="{78104BBB-B58D-05FF-F5AA-EDDE08F5F889}"/>
              </a:ext>
            </a:extLst>
          </p:cNvPr>
          <p:cNvPicPr>
            <a:picLocks noChangeAspect="1"/>
          </p:cNvPicPr>
          <p:nvPr/>
        </p:nvPicPr>
        <p:blipFill>
          <a:blip r:embed="rId4"/>
          <a:stretch>
            <a:fillRect/>
          </a:stretch>
        </p:blipFill>
        <p:spPr>
          <a:xfrm>
            <a:off x="0" y="11974"/>
            <a:ext cx="12192000" cy="6834052"/>
          </a:xfrm>
          <a:prstGeom prst="rect">
            <a:avLst/>
          </a:prstGeom>
        </p:spPr>
      </p:pic>
      <p:pic>
        <p:nvPicPr>
          <p:cNvPr id="10" name="Afbeelding 9">
            <a:extLst>
              <a:ext uri="{FF2B5EF4-FFF2-40B4-BE49-F238E27FC236}">
                <a16:creationId xmlns:a16="http://schemas.microsoft.com/office/drawing/2014/main" id="{E2DD814C-9D91-D2D2-BAE2-8E93B07D6237}"/>
              </a:ext>
            </a:extLst>
          </p:cNvPr>
          <p:cNvPicPr>
            <a:picLocks noChangeAspect="1"/>
          </p:cNvPicPr>
          <p:nvPr/>
        </p:nvPicPr>
        <p:blipFill>
          <a:blip r:embed="rId4"/>
          <a:stretch>
            <a:fillRect/>
          </a:stretch>
        </p:blipFill>
        <p:spPr>
          <a:xfrm>
            <a:off x="0" y="11974"/>
            <a:ext cx="12192000" cy="6834052"/>
          </a:xfrm>
          <a:prstGeom prst="rect">
            <a:avLst/>
          </a:prstGeom>
        </p:spPr>
      </p:pic>
    </p:spTree>
    <p:custDataLst>
      <p:tags r:id="rId1"/>
    </p:custDataLst>
    <p:extLst>
      <p:ext uri="{BB962C8B-B14F-4D97-AF65-F5344CB8AC3E}">
        <p14:creationId xmlns:p14="http://schemas.microsoft.com/office/powerpoint/2010/main" val="3609246615"/>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9000" b="-9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B99865-EA23-4B5A-B580-DD5C55AF9ACB}"/>
              </a:ext>
            </a:extLst>
          </p:cNvPr>
          <p:cNvSpPr>
            <a:spLocks noGrp="1"/>
          </p:cNvSpPr>
          <p:nvPr>
            <p:ph type="title"/>
          </p:nvPr>
        </p:nvSpPr>
        <p:spPr>
          <a:xfrm>
            <a:off x="180000" y="5897427"/>
            <a:ext cx="11753577" cy="766424"/>
          </a:xfrm>
        </p:spPr>
        <p:txBody>
          <a:bodyPr/>
          <a:lstStyle/>
          <a:p>
            <a:r>
              <a:rPr lang="nl-NL" dirty="0"/>
              <a:t>Veiligheidsinstructies</a:t>
            </a:r>
          </a:p>
        </p:txBody>
      </p:sp>
    </p:spTree>
    <p:custDataLst>
      <p:tags r:id="rId1"/>
    </p:custDataLst>
    <p:extLst>
      <p:ext uri="{BB962C8B-B14F-4D97-AF65-F5344CB8AC3E}">
        <p14:creationId xmlns:p14="http://schemas.microsoft.com/office/powerpoint/2010/main" val="23387474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fbeelding 4" descr="Afbeelding met gebouw, buitenshuis, geel, Composiet&#10;&#10;Door AI gegenereerde inhoud is mogelijk onjuist.">
            <a:extLst>
              <a:ext uri="{FF2B5EF4-FFF2-40B4-BE49-F238E27FC236}">
                <a16:creationId xmlns:a16="http://schemas.microsoft.com/office/drawing/2014/main" id="{B0D4F7D2-463E-6FF2-5495-CFA5165DDE03}"/>
              </a:ext>
            </a:extLst>
          </p:cNvPr>
          <p:cNvPicPr>
            <a:picLocks noChangeAspect="1"/>
          </p:cNvPicPr>
          <p:nvPr/>
        </p:nvPicPr>
        <p:blipFill>
          <a:blip r:embed="rId4"/>
          <a:srcRect l="52853" r="10668" b="5021"/>
          <a:stretch>
            <a:fillRect/>
          </a:stretch>
        </p:blipFill>
        <p:spPr>
          <a:xfrm>
            <a:off x="8431823" y="202421"/>
            <a:ext cx="3760177"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Bouwlift buiten werktijd veilig afsluiten</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291329"/>
            <a:ext cx="7771125" cy="5424781"/>
          </a:xfrm>
        </p:spPr>
        <p:txBody>
          <a:bodyPr>
            <a:normAutofit/>
          </a:bodyPr>
          <a:lstStyle/>
          <a:p>
            <a:pPr marL="0" indent="0">
              <a:buNone/>
            </a:pPr>
            <a:r>
              <a:rPr lang="nl-NL" dirty="0"/>
              <a:t>Na </a:t>
            </a:r>
            <a:r>
              <a:rPr lang="nl-NL" b="1" dirty="0">
                <a:solidFill>
                  <a:srgbClr val="00B1EB"/>
                </a:solidFill>
              </a:rPr>
              <a:t>werktijd</a:t>
            </a:r>
            <a:r>
              <a:rPr lang="nl-NL" dirty="0"/>
              <a:t> moet de bouwlift altijd </a:t>
            </a:r>
            <a:r>
              <a:rPr lang="nl-NL" b="1" dirty="0">
                <a:solidFill>
                  <a:srgbClr val="00B1EB"/>
                </a:solidFill>
              </a:rPr>
              <a:t>buiten werking </a:t>
            </a:r>
            <a:r>
              <a:rPr lang="nl-NL" dirty="0"/>
              <a:t>worden gesteld. Dit voorkomt dat </a:t>
            </a:r>
            <a:r>
              <a:rPr lang="nl-NL" b="1" dirty="0">
                <a:solidFill>
                  <a:srgbClr val="00B1EB"/>
                </a:solidFill>
              </a:rPr>
              <a:t>onbevoegden</a:t>
            </a:r>
            <a:r>
              <a:rPr lang="nl-NL" dirty="0"/>
              <a:t> of voorbijgangers de lift kunnen gebruiken of ermee gaan spelen. Zorg ervoor dat je één van de volgende stappen neemt om de lift uit te schakelen:</a:t>
            </a:r>
          </a:p>
          <a:p>
            <a:pPr>
              <a:buClr>
                <a:srgbClr val="43505E"/>
              </a:buClr>
            </a:pPr>
            <a:r>
              <a:rPr lang="nl-NL" b="1" dirty="0">
                <a:solidFill>
                  <a:srgbClr val="00B1EB"/>
                </a:solidFill>
              </a:rPr>
              <a:t>verwijder de sleutel </a:t>
            </a:r>
            <a:r>
              <a:rPr lang="nl-NL" dirty="0"/>
              <a:t>uit het bedieningspaneel;</a:t>
            </a:r>
          </a:p>
          <a:p>
            <a:r>
              <a:rPr lang="nl-NL" dirty="0"/>
              <a:t>of </a:t>
            </a:r>
            <a:r>
              <a:rPr lang="nl-NL" b="1" dirty="0">
                <a:solidFill>
                  <a:srgbClr val="00B1EB"/>
                </a:solidFill>
              </a:rPr>
              <a:t>schakel het systeem uit </a:t>
            </a:r>
            <a:r>
              <a:rPr lang="nl-NL" dirty="0"/>
              <a:t>via de hoofdschakelaar (als dit is toegestaan).</a:t>
            </a:r>
          </a:p>
          <a:p>
            <a:pPr marL="0" indent="0">
              <a:buNone/>
            </a:pPr>
            <a:endParaRPr lang="nl-NL" dirty="0"/>
          </a:p>
          <a:p>
            <a:pPr marL="0" indent="0">
              <a:buNone/>
            </a:pPr>
            <a:r>
              <a:rPr lang="nl-NL" dirty="0"/>
              <a:t>Daarnaast is het belangrijk om de toegang tot de lift </a:t>
            </a:r>
            <a:r>
              <a:rPr lang="nl-NL" b="1" dirty="0">
                <a:solidFill>
                  <a:srgbClr val="00B1EB"/>
                </a:solidFill>
              </a:rPr>
              <a:t>fysiek te blokkeren</a:t>
            </a:r>
            <a:r>
              <a:rPr lang="nl-NL" dirty="0"/>
              <a:t>. Dit kan bijvoorbeeld met een ketting of een afsluiting op het toegangshek. Zo voorkom je dat iemand zomaar de lift in kan stappen. Controleer na afloop of de lift veilig staat:</a:t>
            </a:r>
          </a:p>
          <a:p>
            <a:r>
              <a:rPr lang="nl-NL" dirty="0"/>
              <a:t>volledig neergelaten;</a:t>
            </a:r>
          </a:p>
          <a:p>
            <a:r>
              <a:rPr lang="nl-NL" dirty="0"/>
              <a:t>goed afgesloten;</a:t>
            </a:r>
          </a:p>
          <a:p>
            <a:r>
              <a:rPr lang="nl-NL" dirty="0"/>
              <a:t>en niet toegankelijk voor kinderen of voorbijgangers.</a:t>
            </a:r>
          </a:p>
          <a:p>
            <a:pPr marL="0" indent="0">
              <a:buNone/>
            </a:pPr>
            <a:endParaRPr lang="nl-NL" dirty="0"/>
          </a:p>
          <a:p>
            <a:pPr marL="0" indent="0">
              <a:buNone/>
            </a:pPr>
            <a:r>
              <a:rPr lang="nl-NL" dirty="0"/>
              <a:t>Zie je iets </a:t>
            </a:r>
            <a:r>
              <a:rPr lang="nl-NL" b="1" dirty="0">
                <a:solidFill>
                  <a:srgbClr val="00B1EB"/>
                </a:solidFill>
              </a:rPr>
              <a:t>verdachts</a:t>
            </a:r>
            <a:r>
              <a:rPr lang="nl-NL" dirty="0"/>
              <a:t> of lijkt het alsof iemand aan de lift heeft gezeten? Meld dit dan direct bij je leidinggevende of bij de beveiliging van het terrein.</a:t>
            </a:r>
          </a:p>
        </p:txBody>
      </p:sp>
      <p:sp>
        <p:nvSpPr>
          <p:cNvPr id="9" name="Tekstvak 8">
            <a:extLst>
              <a:ext uri="{FF2B5EF4-FFF2-40B4-BE49-F238E27FC236}">
                <a16:creationId xmlns:a16="http://schemas.microsoft.com/office/drawing/2014/main" id="{8F87CE78-60F5-73AC-CF37-BCFCB3EDF273}"/>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10" name="Groep 9">
            <a:extLst>
              <a:ext uri="{FF2B5EF4-FFF2-40B4-BE49-F238E27FC236}">
                <a16:creationId xmlns:a16="http://schemas.microsoft.com/office/drawing/2014/main" id="{326A360D-DA49-AA93-BBE9-A9D5017F5C80}"/>
              </a:ext>
            </a:extLst>
          </p:cNvPr>
          <p:cNvGrpSpPr/>
          <p:nvPr/>
        </p:nvGrpSpPr>
        <p:grpSpPr>
          <a:xfrm>
            <a:off x="10773489" y="202421"/>
            <a:ext cx="1588496" cy="673073"/>
            <a:chOff x="10785973" y="156784"/>
            <a:chExt cx="1574536" cy="661879"/>
          </a:xfrm>
        </p:grpSpPr>
        <p:pic>
          <p:nvPicPr>
            <p:cNvPr id="11" name="Afbeelding 61">
              <a:extLst>
                <a:ext uri="{FF2B5EF4-FFF2-40B4-BE49-F238E27FC236}">
                  <a16:creationId xmlns:a16="http://schemas.microsoft.com/office/drawing/2014/main" id="{DEA15570-FFB9-1199-815F-4FEF87DD6436}"/>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CE9011CC-496E-5067-FAC2-AA48953A5322}"/>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solidFill>
                    <a:srgbClr val="BFBFBF"/>
                  </a:solidFill>
                </a:rPr>
                <a:t>Veilig gebruik</a:t>
              </a:r>
            </a:p>
          </p:txBody>
        </p:sp>
        <p:pic>
          <p:nvPicPr>
            <p:cNvPr id="13" name="Afbeelding 61">
              <a:extLst>
                <a:ext uri="{FF2B5EF4-FFF2-40B4-BE49-F238E27FC236}">
                  <a16:creationId xmlns:a16="http://schemas.microsoft.com/office/drawing/2014/main" id="{6F7DAE8C-6C68-781A-FFD8-9FB943AF0FC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4B49C37E-C3DC-A9D3-B959-1AE4C4AA11B4}"/>
                </a:ext>
              </a:extLst>
            </p:cNvPr>
            <p:cNvSpPr txBox="1"/>
            <p:nvPr/>
          </p:nvSpPr>
          <p:spPr>
            <a:xfrm>
              <a:off x="10785973" y="550749"/>
              <a:ext cx="1574535" cy="226993"/>
            </a:xfrm>
            <a:prstGeom prst="rect">
              <a:avLst/>
            </a:prstGeom>
            <a:noFill/>
          </p:spPr>
          <p:txBody>
            <a:bodyPr wrap="square" rtlCol="0">
              <a:spAutoFit/>
            </a:bodyPr>
            <a:lstStyle/>
            <a:p>
              <a:r>
                <a:rPr lang="nl-NL" sz="900" b="1" dirty="0">
                  <a:solidFill>
                    <a:srgbClr val="BFBFBF"/>
                  </a:solidFill>
                  <a:latin typeface="Raleway" panose="020B0503030101060003"/>
                </a:rPr>
                <a:t>Specifieke risico’s</a:t>
              </a:r>
            </a:p>
          </p:txBody>
        </p:sp>
      </p:grpSp>
      <p:pic>
        <p:nvPicPr>
          <p:cNvPr id="15" name="Afbeelding 61">
            <a:extLst>
              <a:ext uri="{FF2B5EF4-FFF2-40B4-BE49-F238E27FC236}">
                <a16:creationId xmlns:a16="http://schemas.microsoft.com/office/drawing/2014/main" id="{911A7D58-D68A-A7C4-805B-03C2F73FD268}"/>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82281" y="932381"/>
            <a:ext cx="1409719" cy="309806"/>
          </a:xfrm>
          <a:prstGeom prst="rect">
            <a:avLst/>
          </a:prstGeom>
        </p:spPr>
      </p:pic>
      <p:sp>
        <p:nvSpPr>
          <p:cNvPr id="16" name="Tekstvak 15">
            <a:extLst>
              <a:ext uri="{FF2B5EF4-FFF2-40B4-BE49-F238E27FC236}">
                <a16:creationId xmlns:a16="http://schemas.microsoft.com/office/drawing/2014/main" id="{5C79E66C-1574-111A-40EC-0BFB7CBD8891}"/>
              </a:ext>
            </a:extLst>
          </p:cNvPr>
          <p:cNvSpPr txBox="1"/>
          <p:nvPr/>
        </p:nvSpPr>
        <p:spPr>
          <a:xfrm>
            <a:off x="10773489" y="974537"/>
            <a:ext cx="1409719" cy="230832"/>
          </a:xfrm>
          <a:prstGeom prst="rect">
            <a:avLst/>
          </a:prstGeom>
          <a:noFill/>
        </p:spPr>
        <p:txBody>
          <a:bodyPr wrap="square" rtlCol="0">
            <a:spAutoFit/>
          </a:bodyPr>
          <a:lstStyle/>
          <a:p>
            <a:r>
              <a:rPr lang="nl-NL" sz="900" b="1" dirty="0">
                <a:solidFill>
                  <a:schemeClr val="bg1"/>
                </a:solidFill>
                <a:latin typeface="Raleway" panose="020B0503030101060003"/>
              </a:rPr>
              <a:t>Buiten werktijd</a:t>
            </a:r>
          </a:p>
        </p:txBody>
      </p:sp>
      <p:pic>
        <p:nvPicPr>
          <p:cNvPr id="17" name="Afbeelding 61">
            <a:extLst>
              <a:ext uri="{FF2B5EF4-FFF2-40B4-BE49-F238E27FC236}">
                <a16:creationId xmlns:a16="http://schemas.microsoft.com/office/drawing/2014/main" id="{DFAAF530-99DD-1D27-4AD9-9379E845A02F}"/>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263" y="1302561"/>
            <a:ext cx="1409719" cy="309806"/>
          </a:xfrm>
          <a:prstGeom prst="rect">
            <a:avLst/>
          </a:prstGeom>
        </p:spPr>
      </p:pic>
      <p:sp>
        <p:nvSpPr>
          <p:cNvPr id="18" name="Tekstvak 17">
            <a:extLst>
              <a:ext uri="{FF2B5EF4-FFF2-40B4-BE49-F238E27FC236}">
                <a16:creationId xmlns:a16="http://schemas.microsoft.com/office/drawing/2014/main" id="{C7105EB5-C4D5-E5F0-4FAB-1EA4E1C703DA}"/>
              </a:ext>
            </a:extLst>
          </p:cNvPr>
          <p:cNvSpPr txBox="1"/>
          <p:nvPr/>
        </p:nvSpPr>
        <p:spPr>
          <a:xfrm>
            <a:off x="10773488" y="1349742"/>
            <a:ext cx="1588496" cy="230832"/>
          </a:xfrm>
          <a:prstGeom prst="rect">
            <a:avLst/>
          </a:prstGeom>
          <a:noFill/>
        </p:spPr>
        <p:txBody>
          <a:bodyPr wrap="square" rtlCol="0">
            <a:spAutoFit/>
          </a:bodyPr>
          <a:lstStyle/>
          <a:p>
            <a:r>
              <a:rPr lang="nl-NL" sz="900" b="1" dirty="0">
                <a:solidFill>
                  <a:srgbClr val="43505E"/>
                </a:solidFill>
                <a:latin typeface="Raleway" panose="020B0503030101060003"/>
              </a:rPr>
              <a:t>Storing/ noodsituatie</a:t>
            </a:r>
          </a:p>
        </p:txBody>
      </p:sp>
    </p:spTree>
    <p:custDataLst>
      <p:tags r:id="rId1"/>
    </p:custDataLst>
    <p:extLst>
      <p:ext uri="{BB962C8B-B14F-4D97-AF65-F5344CB8AC3E}">
        <p14:creationId xmlns:p14="http://schemas.microsoft.com/office/powerpoint/2010/main" val="42134081"/>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53107-60E4-B842-6C2C-27447E8ECE30}"/>
            </a:ext>
          </a:extLst>
        </p:cNvPr>
        <p:cNvGrpSpPr/>
        <p:nvPr/>
      </p:nvGrpSpPr>
      <p:grpSpPr>
        <a:xfrm>
          <a:off x="0" y="0"/>
          <a:ext cx="0" cy="0"/>
          <a:chOff x="0" y="0"/>
          <a:chExt cx="0" cy="0"/>
        </a:xfrm>
      </p:grpSpPr>
      <p:sp>
        <p:nvSpPr>
          <p:cNvPr id="8" name="Tekstvak 7">
            <a:extLst>
              <a:ext uri="{FF2B5EF4-FFF2-40B4-BE49-F238E27FC236}">
                <a16:creationId xmlns:a16="http://schemas.microsoft.com/office/drawing/2014/main" id="{EB4B9E73-5EE5-1DBB-1D07-77CC8A3684C7}"/>
              </a:ext>
            </a:extLst>
          </p:cNvPr>
          <p:cNvSpPr txBox="1"/>
          <p:nvPr/>
        </p:nvSpPr>
        <p:spPr>
          <a:xfrm>
            <a:off x="427705" y="656574"/>
            <a:ext cx="11336589" cy="5544851"/>
          </a:xfrm>
          <a:prstGeom prst="rect">
            <a:avLst/>
          </a:prstGeom>
          <a:noFill/>
        </p:spPr>
        <p:txBody>
          <a:bodyPr wrap="square">
            <a:spAutoFit/>
          </a:bodyPr>
          <a:lstStyle/>
          <a:p>
            <a:pPr>
              <a:lnSpc>
                <a:spcPct val="107000"/>
              </a:lnSpc>
              <a:spcAft>
                <a:spcPts val="800"/>
              </a:spcAft>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Bouwliftinstructies</a:t>
            </a:r>
          </a:p>
          <a:p>
            <a:pPr>
              <a:lnSpc>
                <a:spcPct val="107000"/>
              </a:lnSpc>
              <a:spcAft>
                <a:spcPts val="800"/>
              </a:spcAft>
            </a:pPr>
            <a:endPar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Bouwliftinstructies voor schilders</a:t>
            </a: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Schilders gebruiken de bouwlift vaak om </a:t>
            </a: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emmers verf, gereedschap en kleine trappetjes </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te vervoeren. Grote ladders zijn meestal ongeschikt: ze steken uit en kunnen verschuiven. Kies liever voor compacte trappetjes die </a:t>
            </a: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rechtop tegen de wand </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geplaatst kunnen worden en stevig vaststaan.</a:t>
            </a:r>
          </a:p>
          <a:p>
            <a:pPr>
              <a:lnSpc>
                <a:spcPct val="107000"/>
              </a:lnSpc>
              <a:spcAft>
                <a:spcPts val="800"/>
              </a:spcAft>
            </a:pPr>
            <a:endPar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Let op de volgende punten:</a:t>
            </a: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Sluit verfblikken goed af </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om morsen en dampvorming te voorkomen.</a:t>
            </a: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Plaats trappetjes stabiel en rechtop</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niet liggend of schuin. Zorg dat ze niet uitsteken.</a:t>
            </a:r>
          </a:p>
          <a:p>
            <a:pPr marL="285750" indent="-285750">
              <a:lnSpc>
                <a:spcPct val="107000"/>
              </a:lnSpc>
              <a:spcAft>
                <a:spcPts val="800"/>
              </a:spcAft>
              <a:buFont typeface="Arial" panose="020B0604020202020204" pitchFamily="34" charset="0"/>
              <a:buChar char="•"/>
            </a:pPr>
            <a:r>
              <a:rPr lang="nl-NL"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Zet emmers en gereedschap op de vloer</a:t>
            </a: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niet hangen. Gebruik eventueel een bak om verschuiven te voorkomen.</a:t>
            </a:r>
          </a:p>
          <a:p>
            <a:pPr marL="285750" indent="-285750">
              <a:lnSpc>
                <a:spcPct val="107000"/>
              </a:lnSpc>
              <a:spcAft>
                <a:spcPts val="800"/>
              </a:spcAft>
              <a:buFont typeface="Arial" panose="020B0604020202020204" pitchFamily="34" charset="0"/>
              <a:buChar char="•"/>
            </a:pPr>
            <a:endPar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Waarschuw collega’s voordat je de lift gebruikt om te laden of lossen. Houd de zone rondom de lift vrij voor veiligheid en snelle hulp bij incidenten.</a:t>
            </a:r>
          </a:p>
        </p:txBody>
      </p:sp>
    </p:spTree>
    <p:custDataLst>
      <p:tags r:id="rId1"/>
    </p:custDataLst>
    <p:extLst>
      <p:ext uri="{BB962C8B-B14F-4D97-AF65-F5344CB8AC3E}">
        <p14:creationId xmlns:p14="http://schemas.microsoft.com/office/powerpoint/2010/main" val="336863675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A2970-5D3E-C2ED-C423-DE0409E6E4CE}"/>
            </a:ext>
          </a:extLst>
        </p:cNvPr>
        <p:cNvGrpSpPr/>
        <p:nvPr/>
      </p:nvGrpSpPr>
      <p:grpSpPr>
        <a:xfrm>
          <a:off x="0" y="0"/>
          <a:ext cx="0" cy="0"/>
          <a:chOff x="0" y="0"/>
          <a:chExt cx="0" cy="0"/>
        </a:xfrm>
      </p:grpSpPr>
      <p:sp>
        <p:nvSpPr>
          <p:cNvPr id="8" name="Tekstvak 7">
            <a:extLst>
              <a:ext uri="{FF2B5EF4-FFF2-40B4-BE49-F238E27FC236}">
                <a16:creationId xmlns:a16="http://schemas.microsoft.com/office/drawing/2014/main" id="{94FA9895-088A-9EB5-B09F-9D76F43C5ADB}"/>
              </a:ext>
            </a:extLst>
          </p:cNvPr>
          <p:cNvSpPr txBox="1"/>
          <p:nvPr/>
        </p:nvSpPr>
        <p:spPr>
          <a:xfrm>
            <a:off x="568954" y="569921"/>
            <a:ext cx="11054092" cy="6186507"/>
          </a:xfrm>
          <a:prstGeom prst="rect">
            <a:avLst/>
          </a:prstGeom>
          <a:noFill/>
        </p:spPr>
        <p:txBody>
          <a:bodyPr wrap="square" numCol="2" spcCol="720000">
            <a:noAutofit/>
          </a:bodyPr>
          <a:lstStyle/>
          <a:p>
            <a:pPr>
              <a:lnSpc>
                <a:spcPct val="107000"/>
              </a:lnSpc>
              <a:spcAft>
                <a:spcPts val="800"/>
              </a:spcAft>
            </a:pPr>
            <a:r>
              <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Bouwliftinstructies voor glastransport</a:t>
            </a:r>
          </a:p>
          <a:p>
            <a:pPr>
              <a:lnSpc>
                <a:spcPct val="107000"/>
              </a:lnSpc>
              <a:spcAft>
                <a:spcPts val="800"/>
              </a:spcAft>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Glasplaten zijn zwaar, kwetsbaar en vaak groot van formaat. In de praktijk worden bouwliften soms gebruikt voor glastransport, mits dit gebeurt met een geschikt </a:t>
            </a:r>
            <a:r>
              <a:rPr lang="nl-NL" sz="16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glasrek</a:t>
            </a: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dat ontworpen is voor verticaal vervoer. Dit rek moet stevig op het platform staan en het glas moet goed worden vastgezet met sjorbanden of klemmen, zodat het niet kan verschuiven of vallen.</a:t>
            </a:r>
          </a:p>
          <a:p>
            <a:pPr>
              <a:lnSpc>
                <a:spcPct val="107000"/>
              </a:lnSpc>
              <a:spcAft>
                <a:spcPts val="800"/>
              </a:spcAft>
            </a:pPr>
            <a:r>
              <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Waar let je op?</a:t>
            </a:r>
          </a:p>
          <a:p>
            <a:pPr marL="285750" indent="-285750">
              <a:lnSpc>
                <a:spcPct val="107000"/>
              </a:lnSpc>
              <a:spcAft>
                <a:spcPts val="800"/>
              </a:spcAft>
              <a:buFont typeface="Arial" panose="020B0604020202020204" pitchFamily="34" charset="0"/>
              <a:buChar char="•"/>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Gebruik altijd een speciaal </a:t>
            </a:r>
            <a:r>
              <a:rPr lang="nl-NL" sz="16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glasrek</a:t>
            </a: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dat geschikt is voor verticaal transport. Plaats het stabiel op het platform.</a:t>
            </a:r>
          </a:p>
          <a:p>
            <a:pPr marL="285750" indent="-285750">
              <a:lnSpc>
                <a:spcPct val="107000"/>
              </a:lnSpc>
              <a:spcAft>
                <a:spcPts val="800"/>
              </a:spcAft>
              <a:buFont typeface="Arial" panose="020B0604020202020204" pitchFamily="34" charset="0"/>
              <a:buChar char="•"/>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Zet het glas goed vast met sjorbanden of andere bevestigingsmiddelen.</a:t>
            </a:r>
          </a:p>
          <a:p>
            <a:pPr marL="285750" indent="-285750">
              <a:lnSpc>
                <a:spcPct val="107000"/>
              </a:lnSpc>
              <a:spcAft>
                <a:spcPts val="800"/>
              </a:spcAft>
              <a:buFont typeface="Arial" panose="020B0604020202020204" pitchFamily="34" charset="0"/>
              <a:buChar char="•"/>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Bereken vooraf het totale gewicht van het glas en controleer of dit binnen de maximale capaciteit van de lift valt. Overbelasting kan leiden tot stilstand of schade.</a:t>
            </a:r>
          </a:p>
          <a:p>
            <a:pPr>
              <a:lnSpc>
                <a:spcPct val="107000"/>
              </a:lnSpc>
              <a:spcAft>
                <a:spcPts val="800"/>
              </a:spcAft>
            </a:pPr>
            <a:endPar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Samenwerken bij transport</a:t>
            </a:r>
          </a:p>
          <a:p>
            <a:pPr>
              <a:lnSpc>
                <a:spcPct val="107000"/>
              </a:lnSpc>
              <a:spcAft>
                <a:spcPts val="800"/>
              </a:spcAft>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Glastransport vraagt om goede afstemming. Werk altijd met twee personen:</a:t>
            </a:r>
          </a:p>
          <a:p>
            <a:pPr marL="285750" indent="-285750">
              <a:lnSpc>
                <a:spcPct val="107000"/>
              </a:lnSpc>
              <a:spcAft>
                <a:spcPts val="800"/>
              </a:spcAft>
              <a:buFont typeface="Arial" panose="020B0604020202020204" pitchFamily="34" charset="0"/>
              <a:buChar char="•"/>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Eén persoon bedient de lift vanaf de bedieningspost.</a:t>
            </a:r>
          </a:p>
          <a:p>
            <a:pPr marL="285750" indent="-285750">
              <a:lnSpc>
                <a:spcPct val="107000"/>
              </a:lnSpc>
              <a:spcAft>
                <a:spcPts val="800"/>
              </a:spcAft>
              <a:buFont typeface="Arial" panose="020B0604020202020204" pitchFamily="34" charset="0"/>
              <a:buChar char="•"/>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 ander begeleidt het transport vanaf de werkvloer: houdt toezicht, zorgt dat de zone rondom de lift vrij is en communiceert over de voortgang.</a:t>
            </a:r>
          </a:p>
          <a:p>
            <a:pPr>
              <a:lnSpc>
                <a:spcPct val="107000"/>
              </a:lnSpc>
              <a:spcAft>
                <a:spcPts val="800"/>
              </a:spcAft>
            </a:pPr>
            <a:r>
              <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Let op: </a:t>
            </a: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De begeleider gaat niet mee in de lift. Begeleiding gebeurt vanaf de buitenzijde, om overzicht en veiligheid te behouden.</a:t>
            </a:r>
          </a:p>
          <a:p>
            <a:pPr>
              <a:lnSpc>
                <a:spcPct val="107000"/>
              </a:lnSpc>
              <a:spcAft>
                <a:spcPts val="800"/>
              </a:spcAft>
            </a:pPr>
            <a:endPar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600" b="1"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Controle na elke rit</a:t>
            </a:r>
          </a:p>
          <a:p>
            <a:pPr>
              <a:lnSpc>
                <a:spcPct val="107000"/>
              </a:lnSpc>
              <a:spcAft>
                <a:spcPts val="800"/>
              </a:spcAft>
            </a:pP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Controleer na elke rit of het </a:t>
            </a:r>
            <a:r>
              <a:rPr lang="nl-NL" sz="1600" kern="100" dirty="0" err="1">
                <a:solidFill>
                  <a:srgbClr val="43505E"/>
                </a:solidFill>
                <a:latin typeface="Raleway" panose="020B0503030101060003" pitchFamily="34" charset="0"/>
                <a:ea typeface="Aptos" panose="020B0004020202020204" pitchFamily="34" charset="0"/>
                <a:cs typeface="Times New Roman" panose="02020603050405020304" pitchFamily="18" charset="0"/>
              </a:rPr>
              <a:t>glasrek</a:t>
            </a:r>
            <a:r>
              <a:rPr lang="nl-NL" sz="1600" kern="100" dirty="0">
                <a:solidFill>
                  <a:srgbClr val="43505E"/>
                </a:solidFill>
                <a:latin typeface="Raleway" panose="020B0503030101060003" pitchFamily="34" charset="0"/>
                <a:ea typeface="Aptos" panose="020B0004020202020204" pitchFamily="34" charset="0"/>
                <a:cs typeface="Times New Roman" panose="02020603050405020304" pitchFamily="18" charset="0"/>
              </a:rPr>
              <a:t> nog stevig staat en of de bevestigingsmiddelen intact zijn. Pas als alles in orde is, kun je veilig verder gaan.</a:t>
            </a:r>
          </a:p>
        </p:txBody>
      </p:sp>
    </p:spTree>
    <p:custDataLst>
      <p:tags r:id="rId1"/>
    </p:custDataLst>
    <p:extLst>
      <p:ext uri="{BB962C8B-B14F-4D97-AF65-F5344CB8AC3E}">
        <p14:creationId xmlns:p14="http://schemas.microsoft.com/office/powerpoint/2010/main" val="2118360443"/>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0996F-29F6-CBE1-2379-502885666ED5}"/>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F270AAB4-6239-6C16-58AE-3C8FF26B1B5A}"/>
              </a:ext>
            </a:extLst>
          </p:cNvPr>
          <p:cNvPicPr>
            <a:picLocks noChangeAspect="1"/>
          </p:cNvPicPr>
          <p:nvPr/>
        </p:nvPicPr>
        <p:blipFill>
          <a:blip r:embed="rId4"/>
          <a:stretch>
            <a:fillRect/>
          </a:stretch>
        </p:blipFill>
        <p:spPr>
          <a:xfrm>
            <a:off x="0" y="19639"/>
            <a:ext cx="12192000" cy="6818721"/>
          </a:xfrm>
          <a:prstGeom prst="rect">
            <a:avLst/>
          </a:prstGeom>
        </p:spPr>
      </p:pic>
    </p:spTree>
    <p:custDataLst>
      <p:tags r:id="rId1"/>
    </p:custDataLst>
    <p:extLst>
      <p:ext uri="{BB962C8B-B14F-4D97-AF65-F5344CB8AC3E}">
        <p14:creationId xmlns:p14="http://schemas.microsoft.com/office/powerpoint/2010/main" val="734307771"/>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AB37C-B987-8FF4-B550-B7A3FFEF4052}"/>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37792B7D-68CD-68F7-DE46-5128DA4EE46D}"/>
              </a:ext>
            </a:extLst>
          </p:cNvPr>
          <p:cNvPicPr>
            <a:picLocks noChangeAspect="1"/>
          </p:cNvPicPr>
          <p:nvPr/>
        </p:nvPicPr>
        <p:blipFill>
          <a:blip r:embed="rId4"/>
          <a:stretch>
            <a:fillRect/>
          </a:stretch>
        </p:blipFill>
        <p:spPr>
          <a:xfrm>
            <a:off x="0" y="19266"/>
            <a:ext cx="12192000" cy="6819468"/>
          </a:xfrm>
          <a:prstGeom prst="rect">
            <a:avLst/>
          </a:prstGeom>
        </p:spPr>
      </p:pic>
    </p:spTree>
    <p:custDataLst>
      <p:tags r:id="rId1"/>
    </p:custDataLst>
    <p:extLst>
      <p:ext uri="{BB962C8B-B14F-4D97-AF65-F5344CB8AC3E}">
        <p14:creationId xmlns:p14="http://schemas.microsoft.com/office/powerpoint/2010/main" val="225152507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F3403-0A73-D4DC-8888-29F81E56FDEB}"/>
            </a:ext>
          </a:extLst>
        </p:cNvPr>
        <p:cNvGrpSpPr/>
        <p:nvPr/>
      </p:nvGrpSpPr>
      <p:grpSpPr>
        <a:xfrm>
          <a:off x="0" y="0"/>
          <a:ext cx="0" cy="0"/>
          <a:chOff x="0" y="0"/>
          <a:chExt cx="0" cy="0"/>
        </a:xfrm>
      </p:grpSpPr>
      <p:pic>
        <p:nvPicPr>
          <p:cNvPr id="3" name="Afbeelding 2">
            <a:extLst>
              <a:ext uri="{FF2B5EF4-FFF2-40B4-BE49-F238E27FC236}">
                <a16:creationId xmlns:a16="http://schemas.microsoft.com/office/drawing/2014/main" id="{9CCCA92D-5BEE-E1CD-D3BC-38DD0501AF2C}"/>
              </a:ext>
            </a:extLst>
          </p:cNvPr>
          <p:cNvPicPr>
            <a:picLocks noChangeAspect="1"/>
          </p:cNvPicPr>
          <p:nvPr/>
        </p:nvPicPr>
        <p:blipFill>
          <a:blip r:embed="rId4"/>
          <a:stretch>
            <a:fillRect/>
          </a:stretch>
        </p:blipFill>
        <p:spPr>
          <a:xfrm>
            <a:off x="0" y="10212"/>
            <a:ext cx="12192000" cy="6837575"/>
          </a:xfrm>
          <a:prstGeom prst="rect">
            <a:avLst/>
          </a:prstGeom>
        </p:spPr>
      </p:pic>
    </p:spTree>
    <p:custDataLst>
      <p:tags r:id="rId1"/>
    </p:custDataLst>
    <p:extLst>
      <p:ext uri="{BB962C8B-B14F-4D97-AF65-F5344CB8AC3E}">
        <p14:creationId xmlns:p14="http://schemas.microsoft.com/office/powerpoint/2010/main" val="2380225971"/>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Wat te doen bij storing of een noodsituatie</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7" y="1686182"/>
            <a:ext cx="9533539" cy="4958315"/>
          </a:xfrm>
        </p:spPr>
        <p:txBody>
          <a:bodyPr>
            <a:noAutofit/>
          </a:bodyPr>
          <a:lstStyle/>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Als er een storing of noodsituatie is bij het gebruik van de bouwlift, is het belangrijk om rustig te blijven en de juiste stappen te volgen. Zo voorkom je gevaarlijke situaties.</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Volg deze stappen: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Druk direct op de noodstop </a:t>
            </a:r>
            <a:r>
              <a:rPr lang="nl-NL" sz="1600" dirty="0">
                <a:latin typeface="Raleway" panose="020B0503030101060003" pitchFamily="34" charset="0"/>
                <a:ea typeface="Open Sans Light" panose="020B0306030504020204" pitchFamily="34" charset="0"/>
                <a:cs typeface="Open Sans Light" panose="020B0306030504020204" pitchFamily="34" charset="0"/>
              </a:rPr>
              <a:t>om de lift stil te zetten.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Informeer je collega’s</a:t>
            </a:r>
            <a:r>
              <a:rPr lang="nl-NL" sz="1600" dirty="0">
                <a:latin typeface="Raleway" panose="020B0503030101060003" pitchFamily="34" charset="0"/>
                <a:ea typeface="Open Sans Light" panose="020B0306030504020204" pitchFamily="34" charset="0"/>
                <a:cs typeface="Open Sans Light" panose="020B0306030504020204" pitchFamily="34" charset="0"/>
              </a:rPr>
              <a:t>, vooral als zij op andere verdiepingen werken. Meld de storing via de afgesproken procedure.</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Wacht op instructies </a:t>
            </a:r>
            <a:r>
              <a:rPr lang="nl-NL" sz="1600" dirty="0">
                <a:latin typeface="Raleway" panose="020B0503030101060003" pitchFamily="34" charset="0"/>
                <a:ea typeface="Open Sans Light" panose="020B0306030504020204" pitchFamily="34" charset="0"/>
                <a:cs typeface="Open Sans Light" panose="020B0306030504020204" pitchFamily="34" charset="0"/>
              </a:rPr>
              <a:t>van een bevoegde persoon voordat je de lift weer gebruikt.</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Meld het probleem </a:t>
            </a:r>
            <a:r>
              <a:rPr lang="nl-NL" sz="1600" dirty="0">
                <a:latin typeface="Raleway" panose="020B0503030101060003" pitchFamily="34" charset="0"/>
                <a:ea typeface="Open Sans Light" panose="020B0306030504020204" pitchFamily="34" charset="0"/>
                <a:cs typeface="Open Sans Light" panose="020B0306030504020204" pitchFamily="34" charset="0"/>
              </a:rPr>
              <a:t>bij je leidinggevende en bij de technische dienst, zodat zij een inspectie kunnen uitvoeren.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Blokkeer de lift </a:t>
            </a:r>
            <a:r>
              <a:rPr lang="nl-NL" sz="1600" dirty="0">
                <a:latin typeface="Raleway" panose="020B0503030101060003" pitchFamily="34" charset="0"/>
                <a:ea typeface="Open Sans Light" panose="020B0306030504020204" pitchFamily="34" charset="0"/>
                <a:cs typeface="Open Sans Light" panose="020B0306030504020204" pitchFamily="34" charset="0"/>
              </a:rPr>
              <a:t>totdat het probleem is opgelost en het gebruik weer veilig is.</a:t>
            </a:r>
          </a:p>
          <a:p>
            <a:pPr marL="0" indent="0">
              <a:lnSpc>
                <a:spcPct val="100000"/>
              </a:lnSpc>
              <a:buNone/>
            </a:pPr>
            <a:endParaRPr lang="nl-NL" sz="1600"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latin typeface="Raleway" panose="020B0503030101060003" pitchFamily="34" charset="0"/>
                <a:ea typeface="Open Sans Light" panose="020B0306030504020204" pitchFamily="34" charset="0"/>
                <a:cs typeface="Open Sans Light" panose="020B0306030504020204" pitchFamily="34" charset="0"/>
              </a:rPr>
              <a:t>In het algemeen geldt: bij een noodsituatie op de bouwplaats mag de lift niet worden gebruikt. Veiligheid gaat altijd voor.</a:t>
            </a:r>
            <a:endPar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endParaRPr>
          </a:p>
        </p:txBody>
      </p:sp>
      <p:sp>
        <p:nvSpPr>
          <p:cNvPr id="4" name="Tekstvak 3">
            <a:extLst>
              <a:ext uri="{FF2B5EF4-FFF2-40B4-BE49-F238E27FC236}">
                <a16:creationId xmlns:a16="http://schemas.microsoft.com/office/drawing/2014/main" id="{1B4A2AE9-F21C-A064-50E1-7D4BA88A3DC1}"/>
              </a:ext>
            </a:extLst>
          </p:cNvPr>
          <p:cNvSpPr txBox="1"/>
          <p:nvPr/>
        </p:nvSpPr>
        <p:spPr>
          <a:xfrm>
            <a:off x="10889672" y="1342048"/>
            <a:ext cx="184731" cy="230832"/>
          </a:xfrm>
          <a:prstGeom prst="rect">
            <a:avLst/>
          </a:prstGeom>
          <a:noFill/>
        </p:spPr>
        <p:txBody>
          <a:bodyPr wrap="none" rtlCol="0">
            <a:spAutoFit/>
          </a:bodyPr>
          <a:lstStyle/>
          <a:p>
            <a:endParaRPr lang="nl-NL" sz="900" b="1">
              <a:solidFill>
                <a:srgbClr val="43505E"/>
              </a:solidFill>
              <a:latin typeface="Raleway" panose="020B0503030101060003" pitchFamily="34" charset="0"/>
            </a:endParaRPr>
          </a:p>
        </p:txBody>
      </p:sp>
      <p:grpSp>
        <p:nvGrpSpPr>
          <p:cNvPr id="7" name="Groep 6">
            <a:extLst>
              <a:ext uri="{FF2B5EF4-FFF2-40B4-BE49-F238E27FC236}">
                <a16:creationId xmlns:a16="http://schemas.microsoft.com/office/drawing/2014/main" id="{C61D223A-7A33-49E4-6074-080C42E58511}"/>
              </a:ext>
            </a:extLst>
          </p:cNvPr>
          <p:cNvGrpSpPr/>
          <p:nvPr/>
        </p:nvGrpSpPr>
        <p:grpSpPr>
          <a:xfrm>
            <a:off x="10773489" y="202421"/>
            <a:ext cx="1588496" cy="673073"/>
            <a:chOff x="10785973" y="156784"/>
            <a:chExt cx="1574536" cy="661879"/>
          </a:xfrm>
        </p:grpSpPr>
        <p:pic>
          <p:nvPicPr>
            <p:cNvPr id="8" name="Afbeelding 61">
              <a:extLst>
                <a:ext uri="{FF2B5EF4-FFF2-40B4-BE49-F238E27FC236}">
                  <a16:creationId xmlns:a16="http://schemas.microsoft.com/office/drawing/2014/main" id="{27CC23F8-2BD4-F6E6-B166-14FCA9CD2E8B}"/>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9" name="Tekstvak 8">
              <a:extLst>
                <a:ext uri="{FF2B5EF4-FFF2-40B4-BE49-F238E27FC236}">
                  <a16:creationId xmlns:a16="http://schemas.microsoft.com/office/drawing/2014/main" id="{08B9B928-0859-A165-6C1A-6620AD36FF4E}"/>
                </a:ext>
              </a:extLst>
            </p:cNvPr>
            <p:cNvSpPr txBox="1"/>
            <p:nvPr/>
          </p:nvSpPr>
          <p:spPr>
            <a:xfrm>
              <a:off x="10785973" y="190327"/>
              <a:ext cx="1574536" cy="226993"/>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900" dirty="0">
                  <a:solidFill>
                    <a:srgbClr val="BFBFBF"/>
                  </a:solidFill>
                </a:rPr>
                <a:t>Veilig gebruik</a:t>
              </a:r>
            </a:p>
          </p:txBody>
        </p:sp>
        <p:pic>
          <p:nvPicPr>
            <p:cNvPr id="10" name="Afbeelding 61">
              <a:extLst>
                <a:ext uri="{FF2B5EF4-FFF2-40B4-BE49-F238E27FC236}">
                  <a16:creationId xmlns:a16="http://schemas.microsoft.com/office/drawing/2014/main" id="{65DEDA4A-D9DF-01D4-6D80-9790CB461312}"/>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6" name="Tekstvak 15">
              <a:extLst>
                <a:ext uri="{FF2B5EF4-FFF2-40B4-BE49-F238E27FC236}">
                  <a16:creationId xmlns:a16="http://schemas.microsoft.com/office/drawing/2014/main" id="{0A8CC906-2E7C-1DCE-B96A-3527D7771EAE}"/>
                </a:ext>
              </a:extLst>
            </p:cNvPr>
            <p:cNvSpPr txBox="1"/>
            <p:nvPr/>
          </p:nvSpPr>
          <p:spPr>
            <a:xfrm>
              <a:off x="10785973" y="550749"/>
              <a:ext cx="1574535" cy="226993"/>
            </a:xfrm>
            <a:prstGeom prst="rect">
              <a:avLst/>
            </a:prstGeom>
            <a:noFill/>
          </p:spPr>
          <p:txBody>
            <a:bodyPr wrap="square" rtlCol="0">
              <a:spAutoFit/>
            </a:bodyPr>
            <a:lstStyle/>
            <a:p>
              <a:r>
                <a:rPr lang="nl-NL" sz="900" b="1" dirty="0">
                  <a:solidFill>
                    <a:srgbClr val="BFBFBF"/>
                  </a:solidFill>
                  <a:latin typeface="Raleway" panose="020B0503030101060003"/>
                </a:rPr>
                <a:t>Specifieke risico’s</a:t>
              </a:r>
            </a:p>
          </p:txBody>
        </p:sp>
      </p:grpSp>
      <p:pic>
        <p:nvPicPr>
          <p:cNvPr id="17" name="Afbeelding 61">
            <a:extLst>
              <a:ext uri="{FF2B5EF4-FFF2-40B4-BE49-F238E27FC236}">
                <a16:creationId xmlns:a16="http://schemas.microsoft.com/office/drawing/2014/main" id="{A5C75F40-9DE1-5B72-35B4-BFDBAADB983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82281" y="1293516"/>
            <a:ext cx="1409719" cy="309806"/>
          </a:xfrm>
          <a:prstGeom prst="rect">
            <a:avLst/>
          </a:prstGeom>
        </p:spPr>
      </p:pic>
      <p:sp>
        <p:nvSpPr>
          <p:cNvPr id="18" name="Tekstvak 17">
            <a:extLst>
              <a:ext uri="{FF2B5EF4-FFF2-40B4-BE49-F238E27FC236}">
                <a16:creationId xmlns:a16="http://schemas.microsoft.com/office/drawing/2014/main" id="{35929512-1DA0-521A-3DB6-F1D0C8FE6F99}"/>
              </a:ext>
            </a:extLst>
          </p:cNvPr>
          <p:cNvSpPr txBox="1"/>
          <p:nvPr/>
        </p:nvSpPr>
        <p:spPr>
          <a:xfrm>
            <a:off x="10773489" y="1342048"/>
            <a:ext cx="1409719" cy="230832"/>
          </a:xfrm>
          <a:prstGeom prst="rect">
            <a:avLst/>
          </a:prstGeom>
          <a:noFill/>
        </p:spPr>
        <p:txBody>
          <a:bodyPr wrap="square" rtlCol="0">
            <a:spAutoFit/>
          </a:bodyPr>
          <a:lstStyle/>
          <a:p>
            <a:r>
              <a:rPr lang="nl-NL" sz="900" b="1" dirty="0">
                <a:solidFill>
                  <a:schemeClr val="bg1"/>
                </a:solidFill>
                <a:latin typeface="Raleway" panose="020B0503030101060003"/>
              </a:rPr>
              <a:t>Storing/ noodsituatie</a:t>
            </a:r>
          </a:p>
        </p:txBody>
      </p:sp>
      <p:pic>
        <p:nvPicPr>
          <p:cNvPr id="5" name="Afbeelding 61">
            <a:extLst>
              <a:ext uri="{FF2B5EF4-FFF2-40B4-BE49-F238E27FC236}">
                <a16:creationId xmlns:a16="http://schemas.microsoft.com/office/drawing/2014/main" id="{53B89FAB-87BC-BC77-2458-D0DD0E9E0DC8}"/>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1" y="933917"/>
            <a:ext cx="1409719" cy="309806"/>
          </a:xfrm>
          <a:prstGeom prst="rect">
            <a:avLst/>
          </a:prstGeom>
        </p:spPr>
      </p:pic>
      <p:sp>
        <p:nvSpPr>
          <p:cNvPr id="6" name="Tekstvak 5">
            <a:extLst>
              <a:ext uri="{FF2B5EF4-FFF2-40B4-BE49-F238E27FC236}">
                <a16:creationId xmlns:a16="http://schemas.microsoft.com/office/drawing/2014/main" id="{5EDE082C-C8DD-DD40-4A7E-4804C357944D}"/>
              </a:ext>
            </a:extLst>
          </p:cNvPr>
          <p:cNvSpPr txBox="1"/>
          <p:nvPr/>
        </p:nvSpPr>
        <p:spPr>
          <a:xfrm>
            <a:off x="10782281" y="974946"/>
            <a:ext cx="1588495" cy="230832"/>
          </a:xfrm>
          <a:prstGeom prst="rect">
            <a:avLst/>
          </a:prstGeom>
          <a:noFill/>
        </p:spPr>
        <p:txBody>
          <a:bodyPr wrap="square" rtlCol="0">
            <a:spAutoFit/>
          </a:bodyPr>
          <a:lstStyle/>
          <a:p>
            <a:r>
              <a:rPr lang="nl-NL" sz="900" b="1" dirty="0">
                <a:solidFill>
                  <a:srgbClr val="BFBFBF"/>
                </a:solidFill>
                <a:latin typeface="Raleway" panose="020B0503030101060003"/>
              </a:rPr>
              <a:t>Buiten werktijd</a:t>
            </a:r>
          </a:p>
        </p:txBody>
      </p:sp>
    </p:spTree>
    <p:custDataLst>
      <p:tags r:id="rId1"/>
    </p:custDataLst>
    <p:extLst>
      <p:ext uri="{BB962C8B-B14F-4D97-AF65-F5344CB8AC3E}">
        <p14:creationId xmlns:p14="http://schemas.microsoft.com/office/powerpoint/2010/main" val="315458898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B3BBD-9FEA-7622-B937-EDB52431EEB1}"/>
            </a:ext>
          </a:extLst>
        </p:cNvPr>
        <p:cNvGrpSpPr/>
        <p:nvPr/>
      </p:nvGrpSpPr>
      <p:grpSpPr>
        <a:xfrm>
          <a:off x="0" y="0"/>
          <a:ext cx="0" cy="0"/>
          <a:chOff x="0" y="0"/>
          <a:chExt cx="0" cy="0"/>
        </a:xfrm>
      </p:grpSpPr>
      <p:pic>
        <p:nvPicPr>
          <p:cNvPr id="4" name="Afbeelding 3">
            <a:extLst>
              <a:ext uri="{FF2B5EF4-FFF2-40B4-BE49-F238E27FC236}">
                <a16:creationId xmlns:a16="http://schemas.microsoft.com/office/drawing/2014/main" id="{0B03B9F3-F518-E3F5-0BBA-FB26B010D31D}"/>
              </a:ext>
            </a:extLst>
          </p:cNvPr>
          <p:cNvPicPr>
            <a:picLocks noChangeAspect="1"/>
          </p:cNvPicPr>
          <p:nvPr/>
        </p:nvPicPr>
        <p:blipFill>
          <a:blip r:embed="rId4"/>
          <a:stretch>
            <a:fillRect/>
          </a:stretch>
        </p:blipFill>
        <p:spPr>
          <a:xfrm>
            <a:off x="0" y="10212"/>
            <a:ext cx="12192000" cy="6837575"/>
          </a:xfrm>
          <a:prstGeom prst="rect">
            <a:avLst/>
          </a:prstGeom>
        </p:spPr>
      </p:pic>
    </p:spTree>
    <p:custDataLst>
      <p:tags r:id="rId1"/>
    </p:custDataLst>
    <p:extLst>
      <p:ext uri="{BB962C8B-B14F-4D97-AF65-F5344CB8AC3E}">
        <p14:creationId xmlns:p14="http://schemas.microsoft.com/office/powerpoint/2010/main" val="735818911"/>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307878"/>
            <a:ext cx="8340145" cy="4578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50000"/>
              </a:lnSpc>
            </a:pPr>
            <a:r>
              <a:rPr lang="nl-NL" sz="1400" b="1" dirty="0">
                <a:solidFill>
                  <a:srgbClr val="43505E"/>
                </a:solidFill>
                <a:latin typeface="Raleway" panose="020B0503030101060003" pitchFamily="34" charset="0"/>
              </a:rPr>
              <a:t>1. Check altijd de ondergrond</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Zorg dat de lift stabiel staat op een vlakke, stevige ondergrond. Een scheve of zachte ondergrond kan gevaarlijk zijn, vooral bij zware ladingen. </a:t>
            </a:r>
          </a:p>
          <a:p>
            <a:pPr>
              <a:lnSpc>
                <a:spcPct val="150000"/>
              </a:lnSpc>
            </a:pPr>
            <a:r>
              <a:rPr lang="nl-NL" sz="1400" b="1" dirty="0">
                <a:solidFill>
                  <a:srgbClr val="43505E"/>
                </a:solidFill>
                <a:latin typeface="Raleway" panose="020B0503030101060003" pitchFamily="34" charset="0"/>
              </a:rPr>
              <a:t>2. Houd de lift schoon</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Verwijder modder, puin of gereedschap uit de lift vóór gebruik. Dit voorkomt uitglijden en schade aan materialen.</a:t>
            </a:r>
          </a:p>
          <a:p>
            <a:pPr>
              <a:lnSpc>
                <a:spcPct val="150000"/>
              </a:lnSpc>
            </a:pPr>
            <a:r>
              <a:rPr lang="nl-NL" sz="1400" b="1" dirty="0">
                <a:solidFill>
                  <a:srgbClr val="43505E"/>
                </a:solidFill>
                <a:latin typeface="Raleway" panose="020B0503030101060003" pitchFamily="34" charset="0"/>
              </a:rPr>
              <a:t>3. Gebruik handsignalen of portofoon</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Werk je met collega’s op afstand? Gebruik duidelijke handsignalen of een portofoon om misverstanden te voorkomen bij het bedienen van de lift.</a:t>
            </a:r>
          </a:p>
          <a:p>
            <a:pPr>
              <a:lnSpc>
                <a:spcPct val="150000"/>
              </a:lnSpc>
            </a:pPr>
            <a:r>
              <a:rPr lang="nl-NL" sz="1400" b="1" dirty="0">
                <a:solidFill>
                  <a:srgbClr val="43505E"/>
                </a:solidFill>
                <a:latin typeface="Raleway" panose="020B0503030101060003" pitchFamily="34" charset="0"/>
              </a:rPr>
              <a:t>4. Controleer de kabels en bevestigingen</a:t>
            </a:r>
            <a:endParaRPr lang="nl-NL" sz="1400"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Kijk of de kabels niet rafelen en of alle bevestigingspunten goed vastzitten. Een kleine beschadiging kan snel groter worden.</a:t>
            </a:r>
          </a:p>
          <a:p>
            <a:pPr>
              <a:lnSpc>
                <a:spcPct val="150000"/>
              </a:lnSpc>
            </a:pPr>
            <a:r>
              <a:rPr lang="nl-NL" sz="1400" dirty="0">
                <a:solidFill>
                  <a:srgbClr val="43505E"/>
                </a:solidFill>
                <a:latin typeface="Raleway" panose="020B0503030101060003" pitchFamily="34" charset="0"/>
              </a:rPr>
              <a:t>5. Blijf geconcentreerd</a:t>
            </a:r>
          </a:p>
          <a:p>
            <a:pPr>
              <a:lnSpc>
                <a:spcPct val="150000"/>
              </a:lnSpc>
            </a:pPr>
            <a:r>
              <a:rPr lang="nl-NL" sz="1400" dirty="0">
                <a:solidFill>
                  <a:srgbClr val="43505E"/>
                </a:solidFill>
                <a:latin typeface="Raleway" panose="020B0503030101060003" pitchFamily="34" charset="0"/>
              </a:rPr>
              <a:t>Laat je niet afleiden door je telefoon of gesprekken. Focus op de bediening en de omgeving.</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2" name="Afbeelding 1" descr="Afbeelding met tekst, Graphics, logo, Lettertype&#10;&#10;Door AI gegenereerde inhoud is mogelijk onjuist.">
            <a:extLst>
              <a:ext uri="{FF2B5EF4-FFF2-40B4-BE49-F238E27FC236}">
                <a16:creationId xmlns:a16="http://schemas.microsoft.com/office/drawing/2014/main" id="{530286FC-9DF4-E113-2CE4-0FFB5118DB01}"/>
              </a:ext>
            </a:extLst>
          </p:cNvPr>
          <p:cNvPicPr>
            <a:picLocks noChangeAspect="1"/>
          </p:cNvPicPr>
          <p:nvPr/>
        </p:nvPicPr>
        <p:blipFill>
          <a:blip r:embed="rId4"/>
          <a:stretch>
            <a:fillRect/>
          </a:stretch>
        </p:blipFill>
        <p:spPr>
          <a:xfrm>
            <a:off x="8914137" y="445039"/>
            <a:ext cx="2761189" cy="2208951"/>
          </a:xfrm>
          <a:prstGeom prst="rect">
            <a:avLst/>
          </a:prstGeom>
        </p:spPr>
      </p:pic>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43A34D-B101-75C1-6F09-96627C43256D}"/>
            </a:ext>
          </a:extLst>
        </p:cNvPr>
        <p:cNvGrpSpPr/>
        <p:nvPr/>
      </p:nvGrpSpPr>
      <p:grpSpPr>
        <a:xfrm>
          <a:off x="0" y="0"/>
          <a:ext cx="0" cy="0"/>
          <a:chOff x="0" y="0"/>
          <a:chExt cx="0" cy="0"/>
        </a:xfrm>
      </p:grpSpPr>
      <p:sp>
        <p:nvSpPr>
          <p:cNvPr id="3" name="Rectangle 3">
            <a:extLst>
              <a:ext uri="{FF2B5EF4-FFF2-40B4-BE49-F238E27FC236}">
                <a16:creationId xmlns:a16="http://schemas.microsoft.com/office/drawing/2014/main" id="{894A0F39-86AE-7E9C-40CF-45E86B347440}"/>
              </a:ext>
            </a:extLst>
          </p:cNvPr>
          <p:cNvSpPr>
            <a:spLocks noChangeArrowheads="1"/>
          </p:cNvSpPr>
          <p:nvPr/>
        </p:nvSpPr>
        <p:spPr bwMode="auto">
          <a:xfrm>
            <a:off x="516673" y="978009"/>
            <a:ext cx="8340145" cy="490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50000"/>
              </a:lnSpc>
            </a:pPr>
            <a:r>
              <a:rPr lang="nl-NL" sz="1400" b="1" dirty="0">
                <a:solidFill>
                  <a:srgbClr val="43505E"/>
                </a:solidFill>
                <a:latin typeface="Raleway" panose="020B0503030101060003" pitchFamily="34" charset="0"/>
              </a:rPr>
              <a:t>6. Gebruik de lift waarvoor hij bedoeld is</a:t>
            </a:r>
          </a:p>
          <a:p>
            <a:pPr>
              <a:lnSpc>
                <a:spcPct val="150000"/>
              </a:lnSpc>
            </a:pPr>
            <a:r>
              <a:rPr lang="nl-NL" sz="1400" dirty="0">
                <a:solidFill>
                  <a:srgbClr val="43505E"/>
                </a:solidFill>
                <a:latin typeface="Raleway" panose="020B0503030101060003" pitchFamily="34" charset="0"/>
              </a:rPr>
              <a:t>Gebruik een materiaalbouwlift alleen voor het vervoeren van goederen. Personenvervoer is verboden, tenzij de lift daar expliciet voor is goedgekeurd.</a:t>
            </a:r>
          </a:p>
          <a:p>
            <a:pPr>
              <a:lnSpc>
                <a:spcPct val="150000"/>
              </a:lnSpc>
            </a:pPr>
            <a:r>
              <a:rPr lang="nl-NL" sz="1400" b="1" dirty="0">
                <a:solidFill>
                  <a:srgbClr val="43505E"/>
                </a:solidFill>
                <a:latin typeface="Raleway" panose="020B0503030101060003" pitchFamily="34" charset="0"/>
              </a:rPr>
              <a:t>7. Houd afstand tijdens beweging</a:t>
            </a:r>
          </a:p>
          <a:p>
            <a:pPr>
              <a:lnSpc>
                <a:spcPct val="150000"/>
              </a:lnSpc>
            </a:pPr>
            <a:r>
              <a:rPr lang="nl-NL" sz="1400" dirty="0">
                <a:solidFill>
                  <a:srgbClr val="43505E"/>
                </a:solidFill>
                <a:latin typeface="Raleway" panose="020B0503030101060003" pitchFamily="34" charset="0"/>
              </a:rPr>
              <a:t>Sta nooit onder of te dicht bij een lift in beweging. Er kunnen materialen vallen, wat ernstig letsel kan veroorzaken.</a:t>
            </a:r>
          </a:p>
          <a:p>
            <a:pPr>
              <a:lnSpc>
                <a:spcPct val="150000"/>
              </a:lnSpc>
            </a:pPr>
            <a:r>
              <a:rPr lang="nl-NL" sz="1400" b="1" dirty="0">
                <a:solidFill>
                  <a:srgbClr val="43505E"/>
                </a:solidFill>
                <a:latin typeface="Raleway" panose="020B0503030101060003" pitchFamily="34" charset="0"/>
              </a:rPr>
              <a:t>8. Meld direct afwijkingen</a:t>
            </a:r>
          </a:p>
          <a:p>
            <a:pPr>
              <a:lnSpc>
                <a:spcPct val="150000"/>
              </a:lnSpc>
            </a:pPr>
            <a:r>
              <a:rPr lang="nl-NL" sz="1400" dirty="0">
                <a:solidFill>
                  <a:srgbClr val="43505E"/>
                </a:solidFill>
                <a:latin typeface="Raleway" panose="020B0503030101060003" pitchFamily="34" charset="0"/>
              </a:rPr>
              <a:t>Hoor je een vreemd geluid of zie je iets ongewoons aan de lift? Stop het gebruik en meld het bij de uitvoerder. Zo voorkom je schade of gevaarlijke situaties.</a:t>
            </a:r>
          </a:p>
          <a:p>
            <a:pPr>
              <a:lnSpc>
                <a:spcPct val="150000"/>
              </a:lnSpc>
            </a:pPr>
            <a:r>
              <a:rPr lang="nl-NL" sz="1400" b="1" dirty="0">
                <a:solidFill>
                  <a:srgbClr val="43505E"/>
                </a:solidFill>
                <a:latin typeface="Raleway" panose="020B0503030101060003" pitchFamily="34" charset="0"/>
              </a:rPr>
              <a:t>9. Draag je </a:t>
            </a:r>
            <a:r>
              <a:rPr lang="nl-NL" sz="1400" b="1" dirty="0" err="1">
                <a:solidFill>
                  <a:srgbClr val="43505E"/>
                </a:solidFill>
                <a:latin typeface="Raleway" panose="020B0503030101060003" pitchFamily="34" charset="0"/>
              </a:rPr>
              <a:t>PBM’s</a:t>
            </a:r>
            <a:endParaRPr lang="nl-NL" sz="1400" b="1" dirty="0">
              <a:solidFill>
                <a:srgbClr val="43505E"/>
              </a:solidFill>
              <a:latin typeface="Raleway" panose="020B0503030101060003" pitchFamily="34" charset="0"/>
            </a:endParaRPr>
          </a:p>
          <a:p>
            <a:pPr>
              <a:lnSpc>
                <a:spcPct val="150000"/>
              </a:lnSpc>
            </a:pPr>
            <a:r>
              <a:rPr lang="nl-NL" sz="1400" dirty="0">
                <a:solidFill>
                  <a:srgbClr val="43505E"/>
                </a:solidFill>
                <a:latin typeface="Raleway" panose="020B0503030101060003" pitchFamily="34" charset="0"/>
              </a:rPr>
              <a:t>Helm, handschoenen en veiligheidsschoenen zijn verplicht. Een harnas is alleen nodig bij specifieke werkzaamheden zoals montage of demontage van de lift.</a:t>
            </a:r>
          </a:p>
          <a:p>
            <a:pPr>
              <a:lnSpc>
                <a:spcPct val="150000"/>
              </a:lnSpc>
            </a:pPr>
            <a:r>
              <a:rPr lang="nl-NL" sz="1400" b="1" dirty="0">
                <a:solidFill>
                  <a:srgbClr val="43505E"/>
                </a:solidFill>
                <a:latin typeface="Raleway" panose="020B0503030101060003" pitchFamily="34" charset="0"/>
              </a:rPr>
              <a:t>10. Denk vooruit</a:t>
            </a:r>
          </a:p>
          <a:p>
            <a:pPr>
              <a:lnSpc>
                <a:spcPct val="150000"/>
              </a:lnSpc>
            </a:pPr>
            <a:r>
              <a:rPr lang="nl-NL" sz="1400" dirty="0">
                <a:solidFill>
                  <a:srgbClr val="43505E"/>
                </a:solidFill>
                <a:latin typeface="Raleway" panose="020B0503030101060003" pitchFamily="34" charset="0"/>
              </a:rPr>
              <a:t>Moet er iets omhoog? Plan wat je vervoert, hoe je het vastzet en wie het boven veilig kan aannemen.</a:t>
            </a:r>
          </a:p>
        </p:txBody>
      </p:sp>
      <p:sp>
        <p:nvSpPr>
          <p:cNvPr id="5" name="Titel 1">
            <a:extLst>
              <a:ext uri="{FF2B5EF4-FFF2-40B4-BE49-F238E27FC236}">
                <a16:creationId xmlns:a16="http://schemas.microsoft.com/office/drawing/2014/main" id="{28B533C0-D085-A75A-79F0-E08C1B9926A0}"/>
              </a:ext>
            </a:extLst>
          </p:cNvPr>
          <p:cNvSpPr txBox="1">
            <a:spLocks/>
          </p:cNvSpPr>
          <p:nvPr/>
        </p:nvSpPr>
        <p:spPr>
          <a:xfrm>
            <a:off x="357806" y="445039"/>
            <a:ext cx="11317521"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pic>
        <p:nvPicPr>
          <p:cNvPr id="4" name="Afbeelding 3" descr="Afbeelding met tekst, Graphics, logo, Lettertype&#10;&#10;Door AI gegenereerde inhoud is mogelijk onjuist.">
            <a:extLst>
              <a:ext uri="{FF2B5EF4-FFF2-40B4-BE49-F238E27FC236}">
                <a16:creationId xmlns:a16="http://schemas.microsoft.com/office/drawing/2014/main" id="{F8AD420B-126C-429D-6E9B-B4802A01E002}"/>
              </a:ext>
            </a:extLst>
          </p:cNvPr>
          <p:cNvPicPr>
            <a:picLocks noChangeAspect="1"/>
          </p:cNvPicPr>
          <p:nvPr/>
        </p:nvPicPr>
        <p:blipFill>
          <a:blip r:embed="rId4"/>
          <a:stretch>
            <a:fillRect/>
          </a:stretch>
        </p:blipFill>
        <p:spPr>
          <a:xfrm>
            <a:off x="8914137" y="445039"/>
            <a:ext cx="2761189" cy="2208951"/>
          </a:xfrm>
          <a:prstGeom prst="rect">
            <a:avLst/>
          </a:prstGeom>
        </p:spPr>
      </p:pic>
    </p:spTree>
    <p:custDataLst>
      <p:tags r:id="rId1"/>
    </p:custDataLst>
    <p:extLst>
      <p:ext uri="{BB962C8B-B14F-4D97-AF65-F5344CB8AC3E}">
        <p14:creationId xmlns:p14="http://schemas.microsoft.com/office/powerpoint/2010/main" val="1358284326"/>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1678B5A1-12F2-019E-A87D-8132094D09E3}"/>
              </a:ext>
            </a:extLst>
          </p:cNvPr>
          <p:cNvSpPr txBox="1"/>
          <p:nvPr/>
        </p:nvSpPr>
        <p:spPr>
          <a:xfrm>
            <a:off x="281987" y="3107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37CAEF2B-F72E-9BCB-581D-0682F2B6459B}"/>
              </a:ext>
            </a:extLst>
          </p:cNvPr>
          <p:cNvSpPr txBox="1"/>
          <p:nvPr/>
        </p:nvSpPr>
        <p:spPr>
          <a:xfrm>
            <a:off x="281987" y="791876"/>
            <a:ext cx="11628026" cy="5755422"/>
          </a:xfrm>
          <a:prstGeom prst="rect">
            <a:avLst/>
          </a:prstGeom>
          <a:noFill/>
        </p:spPr>
        <p:txBody>
          <a:bodyPr wrap="square" rtlCol="0">
            <a:spAutoFit/>
          </a:bodyPr>
          <a:lstStyle/>
          <a:p>
            <a:r>
              <a:rPr lang="nl-NL" sz="1600" b="1" dirty="0">
                <a:solidFill>
                  <a:srgbClr val="00B1EB"/>
                </a:solidFill>
                <a:latin typeface="Raleway" pitchFamily="2" charset="0"/>
              </a:rPr>
              <a:t>Vraag 1:</a:t>
            </a:r>
          </a:p>
          <a:p>
            <a:r>
              <a:rPr lang="nl-NL" sz="1600" dirty="0">
                <a:solidFill>
                  <a:srgbClr val="43505E"/>
                </a:solidFill>
                <a:latin typeface="Raleway" pitchFamily="2" charset="0"/>
              </a:rPr>
              <a:t>Welke situatie verhoogt het risico op beknelling bij een bouwlift?</a:t>
            </a:r>
          </a:p>
          <a:p>
            <a:r>
              <a:rPr lang="nl-NL" sz="1600" b="1" dirty="0">
                <a:solidFill>
                  <a:srgbClr val="43505E"/>
                </a:solidFill>
                <a:latin typeface="Raleway" pitchFamily="2" charset="0"/>
              </a:rPr>
              <a:t>Iemand stapt op het platform terwijl de lift nog beweegt.</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2:</a:t>
            </a:r>
          </a:p>
          <a:p>
            <a:r>
              <a:rPr lang="nl-NL" sz="1600" dirty="0">
                <a:solidFill>
                  <a:srgbClr val="43505E"/>
                </a:solidFill>
                <a:latin typeface="Raleway" pitchFamily="2" charset="0"/>
              </a:rPr>
              <a:t>Waarom is het belangrijk om vooraf af te spreken wie de lift bedient?</a:t>
            </a:r>
          </a:p>
          <a:p>
            <a:r>
              <a:rPr lang="nl-NL" sz="1600" b="1" dirty="0">
                <a:solidFill>
                  <a:srgbClr val="43505E"/>
                </a:solidFill>
                <a:latin typeface="Raleway" pitchFamily="2" charset="0"/>
              </a:rPr>
              <a:t>Om misverstanden en dubbele bediening te voorkomen</a:t>
            </a:r>
          </a:p>
          <a:p>
            <a:endParaRPr lang="nl-NL" sz="1600" dirty="0">
              <a:solidFill>
                <a:srgbClr val="43505E"/>
              </a:solidFill>
              <a:latin typeface="Raleway" pitchFamily="2" charset="0"/>
            </a:endParaRPr>
          </a:p>
          <a:p>
            <a:r>
              <a:rPr lang="nl-NL" sz="1600" b="1" dirty="0">
                <a:solidFill>
                  <a:srgbClr val="00B1EB"/>
                </a:solidFill>
                <a:latin typeface="Raleway" pitchFamily="2" charset="0"/>
              </a:rPr>
              <a:t>Vraag 3:</a:t>
            </a:r>
          </a:p>
          <a:p>
            <a:r>
              <a:rPr lang="nl-NL" sz="1600" dirty="0">
                <a:solidFill>
                  <a:srgbClr val="43505E"/>
                </a:solidFill>
                <a:latin typeface="Raleway" pitchFamily="2" charset="0"/>
              </a:rPr>
              <a:t>Wat moet je doen als je zichtbare gebreken aan de lift opmerkt, zoals roest of versleten kabels?</a:t>
            </a:r>
          </a:p>
          <a:p>
            <a:r>
              <a:rPr lang="nl-NL" sz="1600" b="1" dirty="0">
                <a:solidFill>
                  <a:srgbClr val="43505E"/>
                </a:solidFill>
                <a:latin typeface="Raleway" pitchFamily="2" charset="0"/>
              </a:rPr>
              <a:t>De lift melden bij de uitvoerder en niet gebruiken</a:t>
            </a:r>
          </a:p>
          <a:p>
            <a:endParaRPr lang="nl-NL" sz="1600" b="1" dirty="0">
              <a:solidFill>
                <a:srgbClr val="43505E"/>
              </a:solidFill>
              <a:latin typeface="Raleway" pitchFamily="2" charset="0"/>
            </a:endParaRPr>
          </a:p>
          <a:p>
            <a:r>
              <a:rPr lang="nl-NL" sz="1600" b="1" dirty="0">
                <a:solidFill>
                  <a:srgbClr val="00B1EB"/>
                </a:solidFill>
                <a:latin typeface="Raleway" pitchFamily="2" charset="0"/>
              </a:rPr>
              <a:t>Vraag 4:</a:t>
            </a:r>
          </a:p>
          <a:p>
            <a:r>
              <a:rPr lang="nl-NL" sz="1600" dirty="0">
                <a:solidFill>
                  <a:srgbClr val="43505E"/>
                </a:solidFill>
                <a:latin typeface="Raleway" pitchFamily="2" charset="0"/>
              </a:rPr>
              <a:t>Een bouwlift zonder keuringssticker mag je gebruiken als hij er goed uitziet.</a:t>
            </a:r>
          </a:p>
          <a:p>
            <a:r>
              <a:rPr lang="nl-NL" sz="1600" b="1" dirty="0">
                <a:solidFill>
                  <a:srgbClr val="43505E"/>
                </a:solidFill>
                <a:latin typeface="Raleway" pitchFamily="2" charset="0"/>
              </a:rPr>
              <a:t>Niet waar</a:t>
            </a:r>
          </a:p>
          <a:p>
            <a:endParaRPr lang="nl-NL" sz="1600" b="1" dirty="0">
              <a:solidFill>
                <a:srgbClr val="43505E"/>
              </a:solidFill>
              <a:latin typeface="Raleway" pitchFamily="2" charset="0"/>
            </a:endParaRPr>
          </a:p>
          <a:p>
            <a:r>
              <a:rPr lang="nl-NL" sz="1600" b="1" dirty="0">
                <a:solidFill>
                  <a:srgbClr val="00B1EB"/>
                </a:solidFill>
                <a:latin typeface="Raleway" pitchFamily="2" charset="0"/>
              </a:rPr>
              <a:t>Vraag 5:</a:t>
            </a:r>
          </a:p>
          <a:p>
            <a:r>
              <a:rPr lang="nl-NL" sz="1600" dirty="0">
                <a:solidFill>
                  <a:srgbClr val="43505E"/>
                </a:solidFill>
                <a:latin typeface="Raleway" pitchFamily="2" charset="0"/>
              </a:rPr>
              <a:t>Jongeren onder de 18 jaar mogen alleen helpen met laden en lossen, onder begeleiding.</a:t>
            </a:r>
          </a:p>
          <a:p>
            <a:r>
              <a:rPr lang="nl-NL" sz="1600" b="1" dirty="0">
                <a:solidFill>
                  <a:srgbClr val="43505E"/>
                </a:solidFill>
                <a:latin typeface="Raleway" pitchFamily="2" charset="0"/>
              </a:rPr>
              <a:t>Waar</a:t>
            </a:r>
          </a:p>
          <a:p>
            <a:endParaRPr lang="nl-NL" sz="1600" b="1" dirty="0">
              <a:solidFill>
                <a:srgbClr val="43505E"/>
              </a:solidFill>
              <a:latin typeface="Raleway" pitchFamily="2" charset="0"/>
            </a:endParaRPr>
          </a:p>
          <a:p>
            <a:r>
              <a:rPr lang="nl-NL" sz="1600" b="1" dirty="0">
                <a:solidFill>
                  <a:srgbClr val="00B1EB"/>
                </a:solidFill>
                <a:latin typeface="Raleway" pitchFamily="2" charset="0"/>
              </a:rPr>
              <a:t>Vraag 6:</a:t>
            </a:r>
          </a:p>
          <a:p>
            <a:r>
              <a:rPr lang="nl-NL" sz="1600" dirty="0">
                <a:solidFill>
                  <a:srgbClr val="43505E"/>
                </a:solidFill>
                <a:latin typeface="Raleway" pitchFamily="2" charset="0"/>
              </a:rPr>
              <a:t>Als er een storing is, mag je de lift blijven gebruiken zolang je voorzichtig bent.</a:t>
            </a:r>
          </a:p>
          <a:p>
            <a:r>
              <a:rPr lang="nl-NL" sz="1600" b="1" dirty="0">
                <a:solidFill>
                  <a:srgbClr val="43505E"/>
                </a:solidFill>
                <a:latin typeface="Raleway" pitchFamily="2" charset="0"/>
              </a:rPr>
              <a:t>Niet waar</a:t>
            </a:r>
          </a:p>
        </p:txBody>
      </p:sp>
    </p:spTree>
    <p:custDataLst>
      <p:tags r:id="rId1"/>
    </p:custDataLst>
    <p:extLst>
      <p:ext uri="{BB962C8B-B14F-4D97-AF65-F5344CB8AC3E}">
        <p14:creationId xmlns:p14="http://schemas.microsoft.com/office/powerpoint/2010/main" val="249506533"/>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E361E-67A0-E77A-CF3E-A474CB8F992D}"/>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11B34828-1E9D-CF79-4436-37158B15ED91}"/>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sp>
        <p:nvSpPr>
          <p:cNvPr id="5" name="Tekstvak 4">
            <a:extLst>
              <a:ext uri="{FF2B5EF4-FFF2-40B4-BE49-F238E27FC236}">
                <a16:creationId xmlns:a16="http://schemas.microsoft.com/office/drawing/2014/main" id="{00256EAA-8731-CC0E-8829-351F597CD600}"/>
              </a:ext>
            </a:extLst>
          </p:cNvPr>
          <p:cNvSpPr txBox="1"/>
          <p:nvPr/>
        </p:nvSpPr>
        <p:spPr>
          <a:xfrm>
            <a:off x="296496" y="463102"/>
            <a:ext cx="6096000" cy="369332"/>
          </a:xfrm>
          <a:prstGeom prst="rect">
            <a:avLst/>
          </a:prstGeom>
          <a:noFill/>
        </p:spPr>
        <p:txBody>
          <a:bodyPr wrap="square">
            <a:spAutoFit/>
          </a:bodyPr>
          <a:lstStyle/>
          <a:p>
            <a:pPr marL="0" indent="0">
              <a:lnSpc>
                <a:spcPct val="100000"/>
              </a:lnSpc>
              <a:buNone/>
            </a:pPr>
            <a:r>
              <a:rPr lang="nl-NL" sz="1800" dirty="0">
                <a:solidFill>
                  <a:srgbClr val="43505E"/>
                </a:solidFill>
                <a:latin typeface="Raleway ExtraBold" panose="020B0903030101060003" pitchFamily="34" charset="0"/>
                <a:ea typeface="Open Sans Light" panose="020B0306030504020204" pitchFamily="34" charset="0"/>
                <a:cs typeface="Open Sans Light" panose="020B0306030504020204" pitchFamily="34" charset="0"/>
              </a:rPr>
              <a:t>Antwoorden</a:t>
            </a:r>
            <a:endParaRPr lang="nl-NL" dirty="0">
              <a:solidFill>
                <a:srgbClr val="43505E"/>
              </a:solidFill>
              <a:latin typeface="Raleway ExtraBold" panose="020B0903030101060003" pitchFamily="34" charset="0"/>
            </a:endParaRPr>
          </a:p>
        </p:txBody>
      </p:sp>
      <p:sp>
        <p:nvSpPr>
          <p:cNvPr id="6" name="Tekstvak 5">
            <a:extLst>
              <a:ext uri="{FF2B5EF4-FFF2-40B4-BE49-F238E27FC236}">
                <a16:creationId xmlns:a16="http://schemas.microsoft.com/office/drawing/2014/main" id="{2876A0D8-0B82-B38A-05A5-5D92E9AF9DA5}"/>
              </a:ext>
            </a:extLst>
          </p:cNvPr>
          <p:cNvSpPr txBox="1"/>
          <p:nvPr/>
        </p:nvSpPr>
        <p:spPr>
          <a:xfrm>
            <a:off x="281987" y="990735"/>
            <a:ext cx="11628026" cy="3373103"/>
          </a:xfrm>
          <a:prstGeom prst="rect">
            <a:avLst/>
          </a:prstGeom>
          <a:noFill/>
        </p:spPr>
        <p:txBody>
          <a:bodyPr wrap="square" rtlCol="0">
            <a:spAutoFit/>
          </a:bodyPr>
          <a:lstStyle/>
          <a:p>
            <a:pPr>
              <a:lnSpc>
                <a:spcPct val="150000"/>
              </a:lnSpc>
            </a:pPr>
            <a:r>
              <a:rPr lang="nl-NL" sz="1600" b="1" dirty="0">
                <a:solidFill>
                  <a:srgbClr val="00B1EB"/>
                </a:solidFill>
                <a:latin typeface="Raleway" pitchFamily="2" charset="0"/>
              </a:rPr>
              <a:t>Vraag 7:</a:t>
            </a:r>
          </a:p>
          <a:p>
            <a:pPr>
              <a:lnSpc>
                <a:spcPct val="150000"/>
              </a:lnSpc>
            </a:pPr>
            <a:endParaRPr lang="nl-NL" sz="1600" b="1" dirty="0">
              <a:solidFill>
                <a:srgbClr val="00B1EB"/>
              </a:solidFill>
              <a:latin typeface="Raleway" pitchFamily="2" charset="0"/>
            </a:endParaRPr>
          </a:p>
          <a:p>
            <a:pPr marL="342900" indent="-342900">
              <a:lnSpc>
                <a:spcPct val="150000"/>
              </a:lnSpc>
              <a:buFont typeface="+mj-lt"/>
              <a:buAutoNum type="arabicPeriod"/>
            </a:pPr>
            <a:r>
              <a:rPr lang="nl-NL" sz="1600" dirty="0">
                <a:solidFill>
                  <a:srgbClr val="43505E"/>
                </a:solidFill>
                <a:latin typeface="Raleway" pitchFamily="2" charset="0"/>
              </a:rPr>
              <a:t>Voordat je een bouwlift gebruikt, controleer je of er een geldige </a:t>
            </a:r>
            <a:r>
              <a:rPr lang="nl-NL" sz="1600" b="1" dirty="0">
                <a:solidFill>
                  <a:srgbClr val="00B1EB"/>
                </a:solidFill>
                <a:latin typeface="Raleway" pitchFamily="2" charset="0"/>
              </a:rPr>
              <a:t>keuringssticker</a:t>
            </a:r>
            <a:r>
              <a:rPr lang="nl-NL" sz="1600" dirty="0">
                <a:solidFill>
                  <a:srgbClr val="43505E"/>
                </a:solidFill>
                <a:latin typeface="Raleway" pitchFamily="2" charset="0"/>
              </a:rPr>
              <a:t> op zit.</a:t>
            </a:r>
          </a:p>
          <a:p>
            <a:pPr marL="342900" indent="-342900">
              <a:lnSpc>
                <a:spcPct val="150000"/>
              </a:lnSpc>
              <a:buFont typeface="+mj-lt"/>
              <a:buAutoNum type="arabicPeriod"/>
            </a:pPr>
            <a:r>
              <a:rPr lang="nl-NL" sz="1600" dirty="0">
                <a:solidFill>
                  <a:srgbClr val="43505E"/>
                </a:solidFill>
                <a:latin typeface="Raleway" pitchFamily="2" charset="0"/>
              </a:rPr>
              <a:t>Jongeren onder de 18 jaar mogen de bouwlift niet </a:t>
            </a:r>
            <a:r>
              <a:rPr lang="nl-NL" sz="1600" b="1" dirty="0">
                <a:solidFill>
                  <a:srgbClr val="00B1EB"/>
                </a:solidFill>
                <a:latin typeface="Raleway" pitchFamily="2" charset="0"/>
              </a:rPr>
              <a:t>bedienen</a:t>
            </a:r>
            <a:r>
              <a:rPr lang="nl-NL" sz="1600" dirty="0">
                <a:solidFill>
                  <a:srgbClr val="43505E"/>
                </a:solidFill>
                <a:latin typeface="Raleway" pitchFamily="2" charset="0"/>
              </a:rPr>
              <a:t>, ook niet onder toezicht. </a:t>
            </a:r>
          </a:p>
          <a:p>
            <a:pPr marL="342900" indent="-342900">
              <a:lnSpc>
                <a:spcPct val="150000"/>
              </a:lnSpc>
              <a:buFont typeface="+mj-lt"/>
              <a:buAutoNum type="arabicPeriod"/>
            </a:pPr>
            <a:r>
              <a:rPr lang="nl-NL" sz="1600" dirty="0">
                <a:solidFill>
                  <a:srgbClr val="43505E"/>
                </a:solidFill>
                <a:latin typeface="Raleway" pitchFamily="2" charset="0"/>
              </a:rPr>
              <a:t>Na werktijd moet je de lift uitschakelen en de </a:t>
            </a:r>
            <a:r>
              <a:rPr lang="nl-NL" sz="1600" b="1" dirty="0">
                <a:solidFill>
                  <a:srgbClr val="00B1EB"/>
                </a:solidFill>
                <a:latin typeface="Raleway" pitchFamily="2" charset="0"/>
              </a:rPr>
              <a:t>sleutel</a:t>
            </a:r>
            <a:r>
              <a:rPr lang="nl-NL" sz="1600" dirty="0">
                <a:solidFill>
                  <a:srgbClr val="43505E"/>
                </a:solidFill>
                <a:latin typeface="Raleway" pitchFamily="2" charset="0"/>
              </a:rPr>
              <a:t> verwijderen. </a:t>
            </a:r>
          </a:p>
          <a:p>
            <a:pPr marL="342900" indent="-342900">
              <a:lnSpc>
                <a:spcPct val="150000"/>
              </a:lnSpc>
              <a:buFont typeface="+mj-lt"/>
              <a:buAutoNum type="arabicPeriod"/>
            </a:pPr>
            <a:r>
              <a:rPr lang="nl-NL" sz="1600" dirty="0">
                <a:solidFill>
                  <a:srgbClr val="43505E"/>
                </a:solidFill>
                <a:latin typeface="Raleway" pitchFamily="2" charset="0"/>
              </a:rPr>
              <a:t>Bij het vervoer van trappetjes via een bouwlift moeten deze </a:t>
            </a:r>
            <a:r>
              <a:rPr lang="nl-NL" sz="1600" b="1" dirty="0">
                <a:solidFill>
                  <a:srgbClr val="00B1EB"/>
                </a:solidFill>
                <a:latin typeface="Raleway" pitchFamily="2" charset="0"/>
              </a:rPr>
              <a:t>rechtop</a:t>
            </a:r>
            <a:r>
              <a:rPr lang="nl-NL" sz="1600" dirty="0">
                <a:solidFill>
                  <a:srgbClr val="43505E"/>
                </a:solidFill>
                <a:latin typeface="Raleway" pitchFamily="2" charset="0"/>
              </a:rPr>
              <a:t> en stevig vastgezet tegen de wand van het platform geplaatst worden.</a:t>
            </a:r>
          </a:p>
          <a:p>
            <a:pPr marL="342900" indent="-342900">
              <a:lnSpc>
                <a:spcPct val="150000"/>
              </a:lnSpc>
              <a:buFont typeface="+mj-lt"/>
              <a:buAutoNum type="arabicPeriod"/>
            </a:pPr>
            <a:r>
              <a:rPr lang="nl-NL" sz="1600" dirty="0">
                <a:solidFill>
                  <a:srgbClr val="43505E"/>
                </a:solidFill>
                <a:latin typeface="Raleway" pitchFamily="2" charset="0"/>
              </a:rPr>
              <a:t>Als je een storing opmerkt, druk je op de </a:t>
            </a:r>
            <a:r>
              <a:rPr lang="nl-NL" sz="1600" b="1" dirty="0">
                <a:solidFill>
                  <a:srgbClr val="00B1EB"/>
                </a:solidFill>
                <a:latin typeface="Raleway" pitchFamily="2" charset="0"/>
              </a:rPr>
              <a:t>noodstop</a:t>
            </a:r>
            <a:r>
              <a:rPr lang="nl-NL" sz="1600" dirty="0">
                <a:solidFill>
                  <a:srgbClr val="43505E"/>
                </a:solidFill>
                <a:latin typeface="Raleway" pitchFamily="2" charset="0"/>
              </a:rPr>
              <a:t> en meld je het probleem. </a:t>
            </a:r>
          </a:p>
          <a:p>
            <a:pPr marL="342900" indent="-342900">
              <a:lnSpc>
                <a:spcPct val="150000"/>
              </a:lnSpc>
              <a:buFont typeface="+mj-lt"/>
              <a:buAutoNum type="arabicPeriod"/>
            </a:pPr>
            <a:endParaRPr lang="nl-NL" sz="1600" dirty="0">
              <a:solidFill>
                <a:srgbClr val="43505E"/>
              </a:solidFill>
              <a:latin typeface="Raleway" pitchFamily="2" charset="0"/>
            </a:endParaRPr>
          </a:p>
        </p:txBody>
      </p:sp>
    </p:spTree>
    <p:custDataLst>
      <p:tags r:id="rId1"/>
    </p:custDataLst>
    <p:extLst>
      <p:ext uri="{BB962C8B-B14F-4D97-AF65-F5344CB8AC3E}">
        <p14:creationId xmlns:p14="http://schemas.microsoft.com/office/powerpoint/2010/main" val="1864635991"/>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9B4F27EA-8EAB-47BD-96A3-11C7222897B0}:278"/>
</p:tagLst>
</file>

<file path=ppt/tags/tag6.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7.xml><?xml version="1.0" encoding="utf-8"?>
<p:tagLst xmlns:a="http://schemas.openxmlformats.org/drawingml/2006/main" xmlns:r="http://schemas.openxmlformats.org/officeDocument/2006/relationships" xmlns:p="http://schemas.openxmlformats.org/presentationml/2006/main">
  <p:tag name="GENSWF_SLIDE_UID" val="{B9D42A7A-09B1-4A9E-8BB1-BE221B4C7A8D}:343"/>
</p:tagLst>
</file>

<file path=ppt/tags/tag8.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GENSWF_SLIDE_UID" val="{F598121B-137A-4991-810F-A3608177BCB5}:303"/>
</p:tagLst>
</file>

<file path=ppt/tags/tag15.xml><?xml version="1.0" encoding="utf-8"?>
<p:tagLst xmlns:a="http://schemas.openxmlformats.org/drawingml/2006/main" xmlns:r="http://schemas.openxmlformats.org/officeDocument/2006/relationships" xmlns:p="http://schemas.openxmlformats.org/presentationml/2006/main">
  <p:tag name="GENSWF_SLIDE_UID" val="{02A5987C-CDB0-4A5E-A8D2-A37C1847CCAC}:342"/>
</p:tagLst>
</file>

<file path=ppt/tags/tag1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1.xml><?xml version="1.0" encoding="utf-8"?>
<p:tagLst xmlns:a="http://schemas.openxmlformats.org/drawingml/2006/main" xmlns:r="http://schemas.openxmlformats.org/officeDocument/2006/relationships" xmlns:p="http://schemas.openxmlformats.org/presentationml/2006/main">
  <p:tag name="GENSWF_SLIDE_UID" val="{B48BBAB7-4ADA-4D55-B97C-E2AC9008D90F}:341"/>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6.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ags/tag2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fdea82ea4103e01968d592dc52f9e728">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d1860cabe6751c92a9e585a9e7ff4ee5"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2.xml><?xml version="1.0" encoding="utf-8"?>
<ds:datastoreItem xmlns:ds="http://schemas.openxmlformats.org/officeDocument/2006/customXml" ds:itemID="{E6459084-D939-4E12-B447-ABD88037E492}">
  <ds:schemaRefs>
    <ds:schemaRef ds:uri="http://purl.org/dc/elements/1.1/"/>
    <ds:schemaRef ds:uri="354bdada-064f-408e-ac1d-e60353a3ab75"/>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schemas.microsoft.com/office/2006/documentManagement/types"/>
    <ds:schemaRef ds:uri="9218e834-f3ca-4ff2-8875-332b91ae80fc"/>
    <ds:schemaRef ds:uri="http://www.w3.org/XML/1998/namespace"/>
    <ds:schemaRef ds:uri="http://purl.org/dc/terms/"/>
  </ds:schemaRefs>
</ds:datastoreItem>
</file>

<file path=customXml/itemProps3.xml><?xml version="1.0" encoding="utf-8"?>
<ds:datastoreItem xmlns:ds="http://schemas.openxmlformats.org/officeDocument/2006/customXml" ds:itemID="{89FC45E4-B205-4492-8690-F95F310C432B}"/>
</file>

<file path=docProps/app.xml><?xml version="1.0" encoding="utf-8"?>
<Properties xmlns="http://schemas.openxmlformats.org/officeDocument/2006/extended-properties" xmlns:vt="http://schemas.openxmlformats.org/officeDocument/2006/docPropsVTypes">
  <TotalTime>1176</TotalTime>
  <Words>2429</Words>
  <Application>Microsoft Office PowerPoint</Application>
  <PresentationFormat>Breedbeeld</PresentationFormat>
  <Paragraphs>217</Paragraphs>
  <Slides>26</Slides>
  <Notes>26</Notes>
  <HiddenSlides>0</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26</vt:i4>
      </vt:variant>
    </vt:vector>
  </HeadingPairs>
  <TitlesOfParts>
    <vt:vector size="34" baseType="lpstr">
      <vt:lpstr>Arial</vt:lpstr>
      <vt:lpstr>Calibri</vt:lpstr>
      <vt:lpstr>Calibri Light</vt:lpstr>
      <vt:lpstr>Futura T</vt:lpstr>
      <vt:lpstr>Raleway</vt:lpstr>
      <vt:lpstr>Raleway Black</vt:lpstr>
      <vt:lpstr>Raleway ExtraBold</vt:lpstr>
      <vt:lpstr>Kantoorthema</vt:lpstr>
      <vt:lpstr>Bouwliften</vt:lpstr>
      <vt:lpstr>Waarom dit belangrijk is!</vt:lpstr>
      <vt:lpstr>Onderwerpen in deze toolbox:</vt:lpstr>
      <vt:lpstr>PowerPoint-presentatie</vt:lpstr>
      <vt:lpstr>Veilig werken met een bouwlift</vt:lpstr>
      <vt:lpstr>Specifieke risico’s</vt:lpstr>
      <vt:lpstr>Specifieke risico’s</vt:lpstr>
      <vt:lpstr>PowerPoint-presentatie</vt:lpstr>
      <vt:lpstr>PowerPoint-presentatie</vt:lpstr>
      <vt:lpstr>PowerPoint-presentatie</vt:lpstr>
      <vt:lpstr>PowerPoint-presentatie</vt:lpstr>
      <vt:lpstr>PowerPoint-presentatie</vt:lpstr>
      <vt:lpstr>Veiligheidsinstructies</vt:lpstr>
      <vt:lpstr>Bouwlift buiten werktijd veilig afsluiten</vt:lpstr>
      <vt:lpstr>PowerPoint-presentatie</vt:lpstr>
      <vt:lpstr>PowerPoint-presentatie</vt:lpstr>
      <vt:lpstr>PowerPoint-presentatie</vt:lpstr>
      <vt:lpstr>PowerPoint-presentatie</vt:lpstr>
      <vt:lpstr>PowerPoint-presentatie</vt:lpstr>
      <vt:lpstr>Wat te doen bij storing of een noodsituatie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8</cp:revision>
  <cp:lastPrinted>2022-01-05T16:08:38Z</cp:lastPrinted>
  <dcterms:created xsi:type="dcterms:W3CDTF">2021-01-14T14:55:38Z</dcterms:created>
  <dcterms:modified xsi:type="dcterms:W3CDTF">2025-11-21T14:20:19Z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