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sldIdLst>
    <p:sldId id="287" r:id="rId5"/>
    <p:sldId id="383" r:id="rId6"/>
    <p:sldId id="384" r:id="rId7"/>
    <p:sldId id="385" r:id="rId8"/>
    <p:sldId id="386" r:id="rId9"/>
    <p:sldId id="387" r:id="rId10"/>
    <p:sldId id="340" r:id="rId11"/>
    <p:sldId id="325" r:id="rId12"/>
    <p:sldId id="378" r:id="rId13"/>
    <p:sldId id="388" r:id="rId14"/>
    <p:sldId id="372" r:id="rId15"/>
    <p:sldId id="380" r:id="rId16"/>
    <p:sldId id="389" r:id="rId17"/>
    <p:sldId id="341" r:id="rId18"/>
    <p:sldId id="379" r:id="rId19"/>
    <p:sldId id="390" r:id="rId20"/>
    <p:sldId id="391" r:id="rId21"/>
    <p:sldId id="392" r:id="rId22"/>
    <p:sldId id="381" r:id="rId23"/>
    <p:sldId id="393" r:id="rId24"/>
    <p:sldId id="352" r:id="rId25"/>
    <p:sldId id="394" r:id="rId26"/>
    <p:sldId id="360" r:id="rId27"/>
    <p:sldId id="328" r:id="rId28"/>
  </p:sldIdLst>
  <p:sldSz cx="12192000" cy="6858000"/>
  <p:notesSz cx="6797675" cy="9872663"/>
  <p:custDataLst>
    <p:tags r:id="rId30"/>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3505E"/>
    <a:srgbClr val="00B1EB"/>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E3AAD9-D86E-4427-9BE4-35B7A2D399E1}" v="25" dt="2025-10-01T08:37:56.865"/>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3873" autoAdjust="0"/>
  </p:normalViewPr>
  <p:slideViewPr>
    <p:cSldViewPr snapToGrid="0">
      <p:cViewPr varScale="1">
        <p:scale>
          <a:sx n="87" d="100"/>
          <a:sy n="87" d="100"/>
        </p:scale>
        <p:origin x="212" y="28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78AABC10-1D51-470C-A9BB-F8C980EF3C17}"/>
    <pc:docChg chg="undo custSel addSld delSld modSld sldOrd">
      <pc:chgData name="Sophie Neessen" userId="c0a093d0-b370-4137-9817-19b1139e6e18" providerId="ADAL" clId="{78AABC10-1D51-470C-A9BB-F8C980EF3C17}" dt="2025-10-01T10:23:00.843" v="1083" actId="20577"/>
      <pc:docMkLst>
        <pc:docMk/>
      </pc:docMkLst>
      <pc:sldChg chg="del">
        <pc:chgData name="Sophie Neessen" userId="c0a093d0-b370-4137-9817-19b1139e6e18" providerId="ADAL" clId="{78AABC10-1D51-470C-A9BB-F8C980EF3C17}" dt="2025-10-01T07:15:02.612" v="6" actId="47"/>
        <pc:sldMkLst>
          <pc:docMk/>
          <pc:sldMk cId="1353254967" sldId="264"/>
        </pc:sldMkLst>
      </pc:sldChg>
      <pc:sldChg chg="del">
        <pc:chgData name="Sophie Neessen" userId="c0a093d0-b370-4137-9817-19b1139e6e18" providerId="ADAL" clId="{78AABC10-1D51-470C-A9BB-F8C980EF3C17}" dt="2025-10-01T07:15:03.713" v="7" actId="47"/>
        <pc:sldMkLst>
          <pc:docMk/>
          <pc:sldMk cId="896669569" sldId="265"/>
        </pc:sldMkLst>
      </pc:sldChg>
      <pc:sldChg chg="del">
        <pc:chgData name="Sophie Neessen" userId="c0a093d0-b370-4137-9817-19b1139e6e18" providerId="ADAL" clId="{78AABC10-1D51-470C-A9BB-F8C980EF3C17}" dt="2025-10-01T07:15:04.369" v="8" actId="47"/>
        <pc:sldMkLst>
          <pc:docMk/>
          <pc:sldMk cId="2016391399" sldId="278"/>
        </pc:sldMkLst>
      </pc:sldChg>
      <pc:sldChg chg="modSp mod setBg">
        <pc:chgData name="Sophie Neessen" userId="c0a093d0-b370-4137-9817-19b1139e6e18" providerId="ADAL" clId="{78AABC10-1D51-470C-A9BB-F8C980EF3C17}" dt="2025-10-01T07:14:35.778" v="4" actId="20577"/>
        <pc:sldMkLst>
          <pc:docMk/>
          <pc:sldMk cId="2726751842" sldId="287"/>
        </pc:sldMkLst>
        <pc:spChg chg="mod">
          <ac:chgData name="Sophie Neessen" userId="c0a093d0-b370-4137-9817-19b1139e6e18" providerId="ADAL" clId="{78AABC10-1D51-470C-A9BB-F8C980EF3C17}" dt="2025-10-01T07:14:35.778" v="4" actId="20577"/>
          <ac:spMkLst>
            <pc:docMk/>
            <pc:sldMk cId="2726751842" sldId="287"/>
            <ac:spMk id="2" creationId="{1FB9ED74-B863-1544-9A2E-4584F04C177B}"/>
          </ac:spMkLst>
        </pc:spChg>
      </pc:sldChg>
      <pc:sldChg chg="del">
        <pc:chgData name="Sophie Neessen" userId="c0a093d0-b370-4137-9817-19b1139e6e18" providerId="ADAL" clId="{78AABC10-1D51-470C-A9BB-F8C980EF3C17}" dt="2025-10-01T07:47:56.357" v="117" actId="47"/>
        <pc:sldMkLst>
          <pc:docMk/>
          <pc:sldMk cId="233874746" sldId="303"/>
        </pc:sldMkLst>
      </pc:sldChg>
      <pc:sldChg chg="del">
        <pc:chgData name="Sophie Neessen" userId="c0a093d0-b370-4137-9817-19b1139e6e18" providerId="ADAL" clId="{78AABC10-1D51-470C-A9BB-F8C980EF3C17}" dt="2025-10-01T07:15:04.940" v="9" actId="47"/>
        <pc:sldMkLst>
          <pc:docMk/>
          <pc:sldMk cId="3585031770" sldId="321"/>
        </pc:sldMkLst>
      </pc:sldChg>
      <pc:sldChg chg="addSp delSp modSp mod">
        <pc:chgData name="Sophie Neessen" userId="c0a093d0-b370-4137-9817-19b1139e6e18" providerId="ADAL" clId="{78AABC10-1D51-470C-A9BB-F8C980EF3C17}" dt="2025-10-01T07:46:48.996" v="89" actId="1076"/>
        <pc:sldMkLst>
          <pc:docMk/>
          <pc:sldMk cId="309818493" sldId="325"/>
        </pc:sldMkLst>
        <pc:spChg chg="del mod">
          <ac:chgData name="Sophie Neessen" userId="c0a093d0-b370-4137-9817-19b1139e6e18" providerId="ADAL" clId="{78AABC10-1D51-470C-A9BB-F8C980EF3C17}" dt="2025-10-01T07:45:43.322" v="16" actId="478"/>
          <ac:spMkLst>
            <pc:docMk/>
            <pc:sldMk cId="309818493" sldId="325"/>
            <ac:spMk id="5" creationId="{46B3AFE4-98F8-0B7E-A77B-78956293BFC5}"/>
          </ac:spMkLst>
        </pc:spChg>
        <pc:spChg chg="mod">
          <ac:chgData name="Sophie Neessen" userId="c0a093d0-b370-4137-9817-19b1139e6e18" providerId="ADAL" clId="{78AABC10-1D51-470C-A9BB-F8C980EF3C17}" dt="2025-10-01T07:46:35.516" v="85" actId="113"/>
          <ac:spMkLst>
            <pc:docMk/>
            <pc:sldMk cId="309818493" sldId="325"/>
            <ac:spMk id="8" creationId="{D5634095-83DA-83A7-51E0-8B73F5E6550E}"/>
          </ac:spMkLst>
        </pc:spChg>
        <pc:picChg chg="del">
          <ac:chgData name="Sophie Neessen" userId="c0a093d0-b370-4137-9817-19b1139e6e18" providerId="ADAL" clId="{78AABC10-1D51-470C-A9BB-F8C980EF3C17}" dt="2025-10-01T07:46:38.422" v="86" actId="478"/>
          <ac:picMkLst>
            <pc:docMk/>
            <pc:sldMk cId="309818493" sldId="325"/>
            <ac:picMk id="3" creationId="{F31EC454-D35D-7318-0833-791057699EF0}"/>
          </ac:picMkLst>
        </pc:picChg>
        <pc:picChg chg="add mod">
          <ac:chgData name="Sophie Neessen" userId="c0a093d0-b370-4137-9817-19b1139e6e18" providerId="ADAL" clId="{78AABC10-1D51-470C-A9BB-F8C980EF3C17}" dt="2025-10-01T07:46:48.996" v="89" actId="1076"/>
          <ac:picMkLst>
            <pc:docMk/>
            <pc:sldMk cId="309818493" sldId="325"/>
            <ac:picMk id="4" creationId="{CEA69143-A682-7E92-EF48-54EF23FF4319}"/>
          </ac:picMkLst>
        </pc:picChg>
      </pc:sldChg>
      <pc:sldChg chg="del">
        <pc:chgData name="Sophie Neessen" userId="c0a093d0-b370-4137-9817-19b1139e6e18" providerId="ADAL" clId="{78AABC10-1D51-470C-A9BB-F8C980EF3C17}" dt="2025-10-01T07:15:05.792" v="10" actId="47"/>
        <pc:sldMkLst>
          <pc:docMk/>
          <pc:sldMk cId="3164855205" sldId="327"/>
        </pc:sldMkLst>
      </pc:sldChg>
      <pc:sldChg chg="modSp mod">
        <pc:chgData name="Sophie Neessen" userId="c0a093d0-b370-4137-9817-19b1139e6e18" providerId="ADAL" clId="{78AABC10-1D51-470C-A9BB-F8C980EF3C17}" dt="2025-10-01T10:23:00.843" v="1083" actId="20577"/>
        <pc:sldMkLst>
          <pc:docMk/>
          <pc:sldMk cId="249506533" sldId="328"/>
        </pc:sldMkLst>
        <pc:spChg chg="mod">
          <ac:chgData name="Sophie Neessen" userId="c0a093d0-b370-4137-9817-19b1139e6e18" providerId="ADAL" clId="{78AABC10-1D51-470C-A9BB-F8C980EF3C17}" dt="2025-10-01T10:23:00.843" v="1083" actId="20577"/>
          <ac:spMkLst>
            <pc:docMk/>
            <pc:sldMk cId="249506533" sldId="328"/>
            <ac:spMk id="6" creationId="{37CAEF2B-F72E-9BCB-581D-0682F2B6459B}"/>
          </ac:spMkLst>
        </pc:spChg>
      </pc:sldChg>
      <pc:sldChg chg="addSp delSp modSp mod">
        <pc:chgData name="Sophie Neessen" userId="c0a093d0-b370-4137-9817-19b1139e6e18" providerId="ADAL" clId="{78AABC10-1D51-470C-A9BB-F8C980EF3C17}" dt="2025-10-01T07:16:37.293" v="13" actId="14100"/>
        <pc:sldMkLst>
          <pc:docMk/>
          <pc:sldMk cId="3242115945" sldId="340"/>
        </pc:sldMkLst>
        <pc:picChg chg="del">
          <ac:chgData name="Sophie Neessen" userId="c0a093d0-b370-4137-9817-19b1139e6e18" providerId="ADAL" clId="{78AABC10-1D51-470C-A9BB-F8C980EF3C17}" dt="2025-10-01T07:16:31.783" v="11" actId="478"/>
          <ac:picMkLst>
            <pc:docMk/>
            <pc:sldMk cId="3242115945" sldId="340"/>
            <ac:picMk id="4" creationId="{09BF3328-97A8-6687-5878-509B399900E5}"/>
          </ac:picMkLst>
        </pc:picChg>
        <pc:picChg chg="add mod">
          <ac:chgData name="Sophie Neessen" userId="c0a093d0-b370-4137-9817-19b1139e6e18" providerId="ADAL" clId="{78AABC10-1D51-470C-A9BB-F8C980EF3C17}" dt="2025-10-01T07:16:37.293" v="13" actId="14100"/>
          <ac:picMkLst>
            <pc:docMk/>
            <pc:sldMk cId="3242115945" sldId="340"/>
            <ac:picMk id="5" creationId="{C1C3133D-2166-D677-46E4-450B2654AC0F}"/>
          </ac:picMkLst>
        </pc:picChg>
      </pc:sldChg>
      <pc:sldChg chg="add del">
        <pc:chgData name="Sophie Neessen" userId="c0a093d0-b370-4137-9817-19b1139e6e18" providerId="ADAL" clId="{78AABC10-1D51-470C-A9BB-F8C980EF3C17}" dt="2025-10-01T07:48:18.979" v="121"/>
        <pc:sldMkLst>
          <pc:docMk/>
          <pc:sldMk cId="3154588988" sldId="341"/>
        </pc:sldMkLst>
      </pc:sldChg>
      <pc:sldChg chg="del">
        <pc:chgData name="Sophie Neessen" userId="c0a093d0-b370-4137-9817-19b1139e6e18" providerId="ADAL" clId="{78AABC10-1D51-470C-A9BB-F8C980EF3C17}" dt="2025-10-01T07:48:05.660" v="119" actId="47"/>
        <pc:sldMkLst>
          <pc:docMk/>
          <pc:sldMk cId="42134081" sldId="342"/>
        </pc:sldMkLst>
      </pc:sldChg>
      <pc:sldChg chg="addSp delSp modSp mod">
        <pc:chgData name="Sophie Neessen" userId="c0a093d0-b370-4137-9817-19b1139e6e18" providerId="ADAL" clId="{78AABC10-1D51-470C-A9BB-F8C980EF3C17}" dt="2025-10-01T08:37:24.222" v="590" actId="14100"/>
        <pc:sldMkLst>
          <pc:docMk/>
          <pc:sldMk cId="3978248308" sldId="352"/>
        </pc:sldMkLst>
        <pc:spChg chg="mod">
          <ac:chgData name="Sophie Neessen" userId="c0a093d0-b370-4137-9817-19b1139e6e18" providerId="ADAL" clId="{78AABC10-1D51-470C-A9BB-F8C980EF3C17}" dt="2025-10-01T08:37:24.222" v="590" actId="14100"/>
          <ac:spMkLst>
            <pc:docMk/>
            <pc:sldMk cId="3978248308" sldId="352"/>
            <ac:spMk id="3" creationId="{4EC6B94E-CB51-A0F8-6455-A60CB349E6BD}"/>
          </ac:spMkLst>
        </pc:spChg>
        <pc:spChg chg="mod">
          <ac:chgData name="Sophie Neessen" userId="c0a093d0-b370-4137-9817-19b1139e6e18" providerId="ADAL" clId="{78AABC10-1D51-470C-A9BB-F8C980EF3C17}" dt="2025-10-01T08:35:46.111" v="575" actId="20577"/>
          <ac:spMkLst>
            <pc:docMk/>
            <pc:sldMk cId="3978248308" sldId="352"/>
            <ac:spMk id="5" creationId="{46B3AFE4-98F8-0B7E-A77B-78956293BFC5}"/>
          </ac:spMkLst>
        </pc:spChg>
        <pc:picChg chg="add mod">
          <ac:chgData name="Sophie Neessen" userId="c0a093d0-b370-4137-9817-19b1139e6e18" providerId="ADAL" clId="{78AABC10-1D51-470C-A9BB-F8C980EF3C17}" dt="2025-10-01T08:37:22.004" v="589" actId="14100"/>
          <ac:picMkLst>
            <pc:docMk/>
            <pc:sldMk cId="3978248308" sldId="352"/>
            <ac:picMk id="4" creationId="{E1BABF35-B9A7-C362-1498-709B4DD5F5C2}"/>
          </ac:picMkLst>
        </pc:picChg>
        <pc:picChg chg="del">
          <ac:chgData name="Sophie Neessen" userId="c0a093d0-b370-4137-9817-19b1139e6e18" providerId="ADAL" clId="{78AABC10-1D51-470C-A9BB-F8C980EF3C17}" dt="2025-10-01T08:35:48.540" v="576" actId="478"/>
          <ac:picMkLst>
            <pc:docMk/>
            <pc:sldMk cId="3978248308" sldId="352"/>
            <ac:picMk id="6" creationId="{E3E90ED3-9121-74B9-B5B2-39347F4EE7DE}"/>
          </ac:picMkLst>
        </pc:picChg>
      </pc:sldChg>
      <pc:sldChg chg="addSp delSp mod">
        <pc:chgData name="Sophie Neessen" userId="c0a093d0-b370-4137-9817-19b1139e6e18" providerId="ADAL" clId="{78AABC10-1D51-470C-A9BB-F8C980EF3C17}" dt="2025-10-01T07:48:52.728" v="123" actId="22"/>
        <pc:sldMkLst>
          <pc:docMk/>
          <pc:sldMk cId="927670830" sldId="372"/>
        </pc:sldMkLst>
        <pc:picChg chg="del">
          <ac:chgData name="Sophie Neessen" userId="c0a093d0-b370-4137-9817-19b1139e6e18" providerId="ADAL" clId="{78AABC10-1D51-470C-A9BB-F8C980EF3C17}" dt="2025-10-01T07:48:52.150" v="122" actId="478"/>
          <ac:picMkLst>
            <pc:docMk/>
            <pc:sldMk cId="927670830" sldId="372"/>
            <ac:picMk id="3" creationId="{AA5ADB22-3F2D-5969-14FF-CAF093B07EF7}"/>
          </ac:picMkLst>
        </pc:picChg>
        <pc:picChg chg="add">
          <ac:chgData name="Sophie Neessen" userId="c0a093d0-b370-4137-9817-19b1139e6e18" providerId="ADAL" clId="{78AABC10-1D51-470C-A9BB-F8C980EF3C17}" dt="2025-10-01T07:48:52.728" v="123" actId="22"/>
          <ac:picMkLst>
            <pc:docMk/>
            <pc:sldMk cId="927670830" sldId="372"/>
            <ac:picMk id="4" creationId="{F382E15F-1A46-7842-3CF8-63C1F9E2E80A}"/>
          </ac:picMkLst>
        </pc:picChg>
      </pc:sldChg>
      <pc:sldChg chg="addSp delSp modSp mod">
        <pc:chgData name="Sophie Neessen" userId="c0a093d0-b370-4137-9817-19b1139e6e18" providerId="ADAL" clId="{78AABC10-1D51-470C-A9BB-F8C980EF3C17}" dt="2025-10-01T07:47:42.801" v="116" actId="1076"/>
        <pc:sldMkLst>
          <pc:docMk/>
          <pc:sldMk cId="2849746219" sldId="378"/>
        </pc:sldMkLst>
        <pc:spChg chg="del">
          <ac:chgData name="Sophie Neessen" userId="c0a093d0-b370-4137-9817-19b1139e6e18" providerId="ADAL" clId="{78AABC10-1D51-470C-A9BB-F8C980EF3C17}" dt="2025-10-01T07:46:55.932" v="90" actId="478"/>
          <ac:spMkLst>
            <pc:docMk/>
            <pc:sldMk cId="2849746219" sldId="378"/>
            <ac:spMk id="5" creationId="{595E209A-1520-B1A1-9ADD-E489BC3AA66E}"/>
          </ac:spMkLst>
        </pc:spChg>
        <pc:spChg chg="mod">
          <ac:chgData name="Sophie Neessen" userId="c0a093d0-b370-4137-9817-19b1139e6e18" providerId="ADAL" clId="{78AABC10-1D51-470C-A9BB-F8C980EF3C17}" dt="2025-10-01T07:47:34.080" v="112" actId="113"/>
          <ac:spMkLst>
            <pc:docMk/>
            <pc:sldMk cId="2849746219" sldId="378"/>
            <ac:spMk id="8" creationId="{08B6D525-7210-F39B-5F70-AEEE5410AF27}"/>
          </ac:spMkLst>
        </pc:spChg>
        <pc:picChg chg="add mod">
          <ac:chgData name="Sophie Neessen" userId="c0a093d0-b370-4137-9817-19b1139e6e18" providerId="ADAL" clId="{78AABC10-1D51-470C-A9BB-F8C980EF3C17}" dt="2025-10-01T07:47:42.801" v="116" actId="1076"/>
          <ac:picMkLst>
            <pc:docMk/>
            <pc:sldMk cId="2849746219" sldId="378"/>
            <ac:picMk id="2" creationId="{8A500820-24A4-48D5-20AF-165EBC90AF63}"/>
          </ac:picMkLst>
        </pc:picChg>
      </pc:sldChg>
      <pc:sldChg chg="addSp delSp modSp mod ord">
        <pc:chgData name="Sophie Neessen" userId="c0a093d0-b370-4137-9817-19b1139e6e18" providerId="ADAL" clId="{78AABC10-1D51-470C-A9BB-F8C980EF3C17}" dt="2025-10-01T07:56:12.975" v="261" actId="1076"/>
        <pc:sldMkLst>
          <pc:docMk/>
          <pc:sldMk cId="3675999978" sldId="379"/>
        </pc:sldMkLst>
        <pc:spChg chg="mod">
          <ac:chgData name="Sophie Neessen" userId="c0a093d0-b370-4137-9817-19b1139e6e18" providerId="ADAL" clId="{78AABC10-1D51-470C-A9BB-F8C980EF3C17}" dt="2025-10-01T07:56:12.975" v="261" actId="1076"/>
          <ac:spMkLst>
            <pc:docMk/>
            <pc:sldMk cId="3675999978" sldId="379"/>
            <ac:spMk id="5" creationId="{7118E2D7-F1FE-20AF-0A22-F6E60C03C44E}"/>
          </ac:spMkLst>
        </pc:spChg>
        <pc:spChg chg="mod">
          <ac:chgData name="Sophie Neessen" userId="c0a093d0-b370-4137-9817-19b1139e6e18" providerId="ADAL" clId="{78AABC10-1D51-470C-A9BB-F8C980EF3C17}" dt="2025-10-01T07:56:12.975" v="261" actId="1076"/>
          <ac:spMkLst>
            <pc:docMk/>
            <pc:sldMk cId="3675999978" sldId="379"/>
            <ac:spMk id="8" creationId="{82FE6E1E-E939-0A35-4487-8D304F628495}"/>
          </ac:spMkLst>
        </pc:spChg>
        <pc:picChg chg="del">
          <ac:chgData name="Sophie Neessen" userId="c0a093d0-b370-4137-9817-19b1139e6e18" providerId="ADAL" clId="{78AABC10-1D51-470C-A9BB-F8C980EF3C17}" dt="2025-10-01T07:54:01.644" v="181" actId="478"/>
          <ac:picMkLst>
            <pc:docMk/>
            <pc:sldMk cId="3675999978" sldId="379"/>
            <ac:picMk id="3" creationId="{A8EF73B6-D8C1-E3CC-7BB7-BA88C75B4E31}"/>
          </ac:picMkLst>
        </pc:picChg>
        <pc:picChg chg="add mod">
          <ac:chgData name="Sophie Neessen" userId="c0a093d0-b370-4137-9817-19b1139e6e18" providerId="ADAL" clId="{78AABC10-1D51-470C-A9BB-F8C980EF3C17}" dt="2025-10-01T07:56:12.975" v="261" actId="1076"/>
          <ac:picMkLst>
            <pc:docMk/>
            <pc:sldMk cId="3675999978" sldId="379"/>
            <ac:picMk id="4" creationId="{602F2954-BF95-1843-9703-AA05FFA45F72}"/>
          </ac:picMkLst>
        </pc:picChg>
        <pc:picChg chg="add mod">
          <ac:chgData name="Sophie Neessen" userId="c0a093d0-b370-4137-9817-19b1139e6e18" providerId="ADAL" clId="{78AABC10-1D51-470C-A9BB-F8C980EF3C17}" dt="2025-10-01T07:56:12.975" v="261" actId="1076"/>
          <ac:picMkLst>
            <pc:docMk/>
            <pc:sldMk cId="3675999978" sldId="379"/>
            <ac:picMk id="7" creationId="{423807B5-E9CE-9541-5C6E-F8395175AE6A}"/>
          </ac:picMkLst>
        </pc:picChg>
      </pc:sldChg>
      <pc:sldChg chg="addSp delSp mod">
        <pc:chgData name="Sophie Neessen" userId="c0a093d0-b370-4137-9817-19b1139e6e18" providerId="ADAL" clId="{78AABC10-1D51-470C-A9BB-F8C980EF3C17}" dt="2025-10-01T07:50:38.810" v="129" actId="22"/>
        <pc:sldMkLst>
          <pc:docMk/>
          <pc:sldMk cId="1817147699" sldId="380"/>
        </pc:sldMkLst>
        <pc:picChg chg="del">
          <ac:chgData name="Sophie Neessen" userId="c0a093d0-b370-4137-9817-19b1139e6e18" providerId="ADAL" clId="{78AABC10-1D51-470C-A9BB-F8C980EF3C17}" dt="2025-10-01T07:48:59.550" v="125" actId="478"/>
          <ac:picMkLst>
            <pc:docMk/>
            <pc:sldMk cId="1817147699" sldId="380"/>
            <ac:picMk id="3" creationId="{97425D04-4A86-19C2-9584-3FA411A87349}"/>
          </ac:picMkLst>
        </pc:picChg>
        <pc:picChg chg="add">
          <ac:chgData name="Sophie Neessen" userId="c0a093d0-b370-4137-9817-19b1139e6e18" providerId="ADAL" clId="{78AABC10-1D51-470C-A9BB-F8C980EF3C17}" dt="2025-10-01T07:50:38.810" v="129" actId="22"/>
          <ac:picMkLst>
            <pc:docMk/>
            <pc:sldMk cId="1817147699" sldId="380"/>
            <ac:picMk id="4" creationId="{CC526AFC-0CB4-D02C-63EF-E5046871C433}"/>
          </ac:picMkLst>
        </pc:picChg>
      </pc:sldChg>
      <pc:sldChg chg="addSp delSp modSp mod ord">
        <pc:chgData name="Sophie Neessen" userId="c0a093d0-b370-4137-9817-19b1139e6e18" providerId="ADAL" clId="{78AABC10-1D51-470C-A9BB-F8C980EF3C17}" dt="2025-10-01T08:38:50.506" v="607" actId="14100"/>
        <pc:sldMkLst>
          <pc:docMk/>
          <pc:sldMk cId="734307771" sldId="381"/>
        </pc:sldMkLst>
        <pc:picChg chg="add mod">
          <ac:chgData name="Sophie Neessen" userId="c0a093d0-b370-4137-9817-19b1139e6e18" providerId="ADAL" clId="{78AABC10-1D51-470C-A9BB-F8C980EF3C17}" dt="2025-10-01T08:38:50.506" v="607" actId="14100"/>
          <ac:picMkLst>
            <pc:docMk/>
            <pc:sldMk cId="734307771" sldId="381"/>
            <ac:picMk id="3" creationId="{86B4EC77-B148-B467-D929-AF0B5CF6E67E}"/>
          </ac:picMkLst>
        </pc:picChg>
        <pc:picChg chg="del">
          <ac:chgData name="Sophie Neessen" userId="c0a093d0-b370-4137-9817-19b1139e6e18" providerId="ADAL" clId="{78AABC10-1D51-470C-A9BB-F8C980EF3C17}" dt="2025-10-01T08:27:57.060" v="570" actId="478"/>
          <ac:picMkLst>
            <pc:docMk/>
            <pc:sldMk cId="734307771" sldId="381"/>
            <ac:picMk id="4" creationId="{4E431B96-D270-B6FD-F7BE-68610BDB88F2}"/>
          </ac:picMkLst>
        </pc:picChg>
      </pc:sldChg>
      <pc:sldChg chg="del">
        <pc:chgData name="Sophie Neessen" userId="c0a093d0-b370-4137-9817-19b1139e6e18" providerId="ADAL" clId="{78AABC10-1D51-470C-A9BB-F8C980EF3C17}" dt="2025-10-01T08:37:18.086" v="588" actId="47"/>
        <pc:sldMkLst>
          <pc:docMk/>
          <pc:sldMk cId="3115249277" sldId="382"/>
        </pc:sldMkLst>
      </pc:sldChg>
      <pc:sldChg chg="add">
        <pc:chgData name="Sophie Neessen" userId="c0a093d0-b370-4137-9817-19b1139e6e18" providerId="ADAL" clId="{78AABC10-1D51-470C-A9BB-F8C980EF3C17}" dt="2025-10-01T07:14:58.733" v="5"/>
        <pc:sldMkLst>
          <pc:docMk/>
          <pc:sldMk cId="3234207338" sldId="383"/>
        </pc:sldMkLst>
      </pc:sldChg>
      <pc:sldChg chg="add">
        <pc:chgData name="Sophie Neessen" userId="c0a093d0-b370-4137-9817-19b1139e6e18" providerId="ADAL" clId="{78AABC10-1D51-470C-A9BB-F8C980EF3C17}" dt="2025-10-01T07:14:58.733" v="5"/>
        <pc:sldMkLst>
          <pc:docMk/>
          <pc:sldMk cId="1513083148" sldId="384"/>
        </pc:sldMkLst>
      </pc:sldChg>
      <pc:sldChg chg="add">
        <pc:chgData name="Sophie Neessen" userId="c0a093d0-b370-4137-9817-19b1139e6e18" providerId="ADAL" clId="{78AABC10-1D51-470C-A9BB-F8C980EF3C17}" dt="2025-10-01T07:14:58.733" v="5"/>
        <pc:sldMkLst>
          <pc:docMk/>
          <pc:sldMk cId="1765563570" sldId="385"/>
        </pc:sldMkLst>
      </pc:sldChg>
      <pc:sldChg chg="add">
        <pc:chgData name="Sophie Neessen" userId="c0a093d0-b370-4137-9817-19b1139e6e18" providerId="ADAL" clId="{78AABC10-1D51-470C-A9BB-F8C980EF3C17}" dt="2025-10-01T07:14:58.733" v="5"/>
        <pc:sldMkLst>
          <pc:docMk/>
          <pc:sldMk cId="1449583852" sldId="386"/>
        </pc:sldMkLst>
      </pc:sldChg>
      <pc:sldChg chg="add">
        <pc:chgData name="Sophie Neessen" userId="c0a093d0-b370-4137-9817-19b1139e6e18" providerId="ADAL" clId="{78AABC10-1D51-470C-A9BB-F8C980EF3C17}" dt="2025-10-01T07:14:58.733" v="5"/>
        <pc:sldMkLst>
          <pc:docMk/>
          <pc:sldMk cId="2575482746" sldId="387"/>
        </pc:sldMkLst>
      </pc:sldChg>
      <pc:sldChg chg="add">
        <pc:chgData name="Sophie Neessen" userId="c0a093d0-b370-4137-9817-19b1139e6e18" providerId="ADAL" clId="{78AABC10-1D51-470C-A9BB-F8C980EF3C17}" dt="2025-10-01T07:48:03.608" v="118"/>
        <pc:sldMkLst>
          <pc:docMk/>
          <pc:sldMk cId="228044723" sldId="388"/>
        </pc:sldMkLst>
      </pc:sldChg>
      <pc:sldChg chg="addSp delSp add mod">
        <pc:chgData name="Sophie Neessen" userId="c0a093d0-b370-4137-9817-19b1139e6e18" providerId="ADAL" clId="{78AABC10-1D51-470C-A9BB-F8C980EF3C17}" dt="2025-10-01T07:51:20.094" v="130" actId="22"/>
        <pc:sldMkLst>
          <pc:docMk/>
          <pc:sldMk cId="2924904046" sldId="389"/>
        </pc:sldMkLst>
        <pc:picChg chg="del">
          <ac:chgData name="Sophie Neessen" userId="c0a093d0-b370-4137-9817-19b1139e6e18" providerId="ADAL" clId="{78AABC10-1D51-470C-A9BB-F8C980EF3C17}" dt="2025-10-01T07:49:00.931" v="126" actId="478"/>
          <ac:picMkLst>
            <pc:docMk/>
            <pc:sldMk cId="2924904046" sldId="389"/>
            <ac:picMk id="3" creationId="{7B9E54D5-9048-01CF-E61B-BDBF41EBADAE}"/>
          </ac:picMkLst>
        </pc:picChg>
        <pc:picChg chg="add">
          <ac:chgData name="Sophie Neessen" userId="c0a093d0-b370-4137-9817-19b1139e6e18" providerId="ADAL" clId="{78AABC10-1D51-470C-A9BB-F8C980EF3C17}" dt="2025-10-01T07:51:20.094" v="130" actId="22"/>
          <ac:picMkLst>
            <pc:docMk/>
            <pc:sldMk cId="2924904046" sldId="389"/>
            <ac:picMk id="4" creationId="{184C6CB7-58C9-4247-EC5A-A34BD0A2F5B1}"/>
          </ac:picMkLst>
        </pc:picChg>
      </pc:sldChg>
      <pc:sldChg chg="addSp delSp modSp add mod">
        <pc:chgData name="Sophie Neessen" userId="c0a093d0-b370-4137-9817-19b1139e6e18" providerId="ADAL" clId="{78AABC10-1D51-470C-A9BB-F8C980EF3C17}" dt="2025-10-01T08:00:21.446" v="398" actId="1076"/>
        <pc:sldMkLst>
          <pc:docMk/>
          <pc:sldMk cId="2332507368" sldId="390"/>
        </pc:sldMkLst>
        <pc:spChg chg="mod">
          <ac:chgData name="Sophie Neessen" userId="c0a093d0-b370-4137-9817-19b1139e6e18" providerId="ADAL" clId="{78AABC10-1D51-470C-A9BB-F8C980EF3C17}" dt="2025-10-01T08:00:04.639" v="394" actId="1076"/>
          <ac:spMkLst>
            <pc:docMk/>
            <pc:sldMk cId="2332507368" sldId="390"/>
            <ac:spMk id="5" creationId="{9370494E-2FEC-8062-1024-116EE2674BDA}"/>
          </ac:spMkLst>
        </pc:spChg>
        <pc:spChg chg="mod">
          <ac:chgData name="Sophie Neessen" userId="c0a093d0-b370-4137-9817-19b1139e6e18" providerId="ADAL" clId="{78AABC10-1D51-470C-A9BB-F8C980EF3C17}" dt="2025-10-01T08:00:15.906" v="397" actId="20577"/>
          <ac:spMkLst>
            <pc:docMk/>
            <pc:sldMk cId="2332507368" sldId="390"/>
            <ac:spMk id="8" creationId="{EC6D6305-2293-D99F-1480-F2F5508C7D48}"/>
          </ac:spMkLst>
        </pc:spChg>
        <pc:picChg chg="add mod">
          <ac:chgData name="Sophie Neessen" userId="c0a093d0-b370-4137-9817-19b1139e6e18" providerId="ADAL" clId="{78AABC10-1D51-470C-A9BB-F8C980EF3C17}" dt="2025-10-01T08:00:04.639" v="394" actId="1076"/>
          <ac:picMkLst>
            <pc:docMk/>
            <pc:sldMk cId="2332507368" sldId="390"/>
            <ac:picMk id="3" creationId="{63253778-46A8-B89B-0C47-EA5889EF5F3B}"/>
          </ac:picMkLst>
        </pc:picChg>
        <pc:picChg chg="del">
          <ac:chgData name="Sophie Neessen" userId="c0a093d0-b370-4137-9817-19b1139e6e18" providerId="ADAL" clId="{78AABC10-1D51-470C-A9BB-F8C980EF3C17}" dt="2025-10-01T07:56:34.617" v="264" actId="478"/>
          <ac:picMkLst>
            <pc:docMk/>
            <pc:sldMk cId="2332507368" sldId="390"/>
            <ac:picMk id="4" creationId="{9550D2BC-4B61-CDC4-79FB-CC8636B21250}"/>
          </ac:picMkLst>
        </pc:picChg>
        <pc:picChg chg="del">
          <ac:chgData name="Sophie Neessen" userId="c0a093d0-b370-4137-9817-19b1139e6e18" providerId="ADAL" clId="{78AABC10-1D51-470C-A9BB-F8C980EF3C17}" dt="2025-10-01T07:56:35.292" v="265" actId="478"/>
          <ac:picMkLst>
            <pc:docMk/>
            <pc:sldMk cId="2332507368" sldId="390"/>
            <ac:picMk id="7" creationId="{03BCAEF9-5012-5137-A321-DC5E14225827}"/>
          </ac:picMkLst>
        </pc:picChg>
        <pc:picChg chg="add mod">
          <ac:chgData name="Sophie Neessen" userId="c0a093d0-b370-4137-9817-19b1139e6e18" providerId="ADAL" clId="{78AABC10-1D51-470C-A9BB-F8C980EF3C17}" dt="2025-10-01T08:00:04.639" v="394" actId="1076"/>
          <ac:picMkLst>
            <pc:docMk/>
            <pc:sldMk cId="2332507368" sldId="390"/>
            <ac:picMk id="9" creationId="{BB5B1E79-4CBE-F242-8921-E004AB701880}"/>
          </ac:picMkLst>
        </pc:picChg>
        <pc:picChg chg="add mod">
          <ac:chgData name="Sophie Neessen" userId="c0a093d0-b370-4137-9817-19b1139e6e18" providerId="ADAL" clId="{78AABC10-1D51-470C-A9BB-F8C980EF3C17}" dt="2025-10-01T08:00:21.446" v="398" actId="1076"/>
          <ac:picMkLst>
            <pc:docMk/>
            <pc:sldMk cId="2332507368" sldId="390"/>
            <ac:picMk id="11" creationId="{9C4F5FBA-F29A-9D73-81F2-4914A3137791}"/>
          </ac:picMkLst>
        </pc:picChg>
      </pc:sldChg>
      <pc:sldChg chg="addSp delSp modSp add mod">
        <pc:chgData name="Sophie Neessen" userId="c0a093d0-b370-4137-9817-19b1139e6e18" providerId="ADAL" clId="{78AABC10-1D51-470C-A9BB-F8C980EF3C17}" dt="2025-10-01T08:08:30.078" v="520" actId="1076"/>
        <pc:sldMkLst>
          <pc:docMk/>
          <pc:sldMk cId="1145729684" sldId="391"/>
        </pc:sldMkLst>
        <pc:spChg chg="mod">
          <ac:chgData name="Sophie Neessen" userId="c0a093d0-b370-4137-9817-19b1139e6e18" providerId="ADAL" clId="{78AABC10-1D51-470C-A9BB-F8C980EF3C17}" dt="2025-10-01T08:00:51.492" v="443" actId="20577"/>
          <ac:spMkLst>
            <pc:docMk/>
            <pc:sldMk cId="1145729684" sldId="391"/>
            <ac:spMk id="5" creationId="{CA0BFACB-9C53-2F4E-E9CD-26A9016FA5AC}"/>
          </ac:spMkLst>
        </pc:spChg>
        <pc:spChg chg="mod">
          <ac:chgData name="Sophie Neessen" userId="c0a093d0-b370-4137-9817-19b1139e6e18" providerId="ADAL" clId="{78AABC10-1D51-470C-A9BB-F8C980EF3C17}" dt="2025-10-01T08:08:25.802" v="519" actId="1076"/>
          <ac:spMkLst>
            <pc:docMk/>
            <pc:sldMk cId="1145729684" sldId="391"/>
            <ac:spMk id="8" creationId="{E8CA730B-FF64-979F-51D5-C508E606B022}"/>
          </ac:spMkLst>
        </pc:spChg>
        <pc:picChg chg="del">
          <ac:chgData name="Sophie Neessen" userId="c0a093d0-b370-4137-9817-19b1139e6e18" providerId="ADAL" clId="{78AABC10-1D51-470C-A9BB-F8C980EF3C17}" dt="2025-10-01T08:05:28.205" v="444" actId="478"/>
          <ac:picMkLst>
            <pc:docMk/>
            <pc:sldMk cId="1145729684" sldId="391"/>
            <ac:picMk id="3" creationId="{7B75E7CA-B3CB-A03A-6805-05C7D6122A97}"/>
          </ac:picMkLst>
        </pc:picChg>
        <pc:picChg chg="add mod">
          <ac:chgData name="Sophie Neessen" userId="c0a093d0-b370-4137-9817-19b1139e6e18" providerId="ADAL" clId="{78AABC10-1D51-470C-A9BB-F8C980EF3C17}" dt="2025-10-01T08:08:30.078" v="520" actId="1076"/>
          <ac:picMkLst>
            <pc:docMk/>
            <pc:sldMk cId="1145729684" sldId="391"/>
            <ac:picMk id="4" creationId="{5B7BF3A2-A452-32DC-FBC1-E1C70093EA7B}"/>
          </ac:picMkLst>
        </pc:picChg>
        <pc:picChg chg="del">
          <ac:chgData name="Sophie Neessen" userId="c0a093d0-b370-4137-9817-19b1139e6e18" providerId="ADAL" clId="{78AABC10-1D51-470C-A9BB-F8C980EF3C17}" dt="2025-10-01T08:06:20.426" v="471" actId="478"/>
          <ac:picMkLst>
            <pc:docMk/>
            <pc:sldMk cId="1145729684" sldId="391"/>
            <ac:picMk id="9" creationId="{8AF23349-AC87-EE68-230C-BECF70B423D2}"/>
          </ac:picMkLst>
        </pc:picChg>
        <pc:picChg chg="del">
          <ac:chgData name="Sophie Neessen" userId="c0a093d0-b370-4137-9817-19b1139e6e18" providerId="ADAL" clId="{78AABC10-1D51-470C-A9BB-F8C980EF3C17}" dt="2025-10-01T08:06:19.604" v="470" actId="478"/>
          <ac:picMkLst>
            <pc:docMk/>
            <pc:sldMk cId="1145729684" sldId="391"/>
            <ac:picMk id="11" creationId="{BECB3D53-E2D7-B56A-08D1-07927DF0A7ED}"/>
          </ac:picMkLst>
        </pc:picChg>
      </pc:sldChg>
      <pc:sldChg chg="delSp modSp add mod">
        <pc:chgData name="Sophie Neessen" userId="c0a093d0-b370-4137-9817-19b1139e6e18" providerId="ADAL" clId="{78AABC10-1D51-470C-A9BB-F8C980EF3C17}" dt="2025-10-01T08:09:50.679" v="569" actId="1076"/>
        <pc:sldMkLst>
          <pc:docMk/>
          <pc:sldMk cId="1267778038" sldId="392"/>
        </pc:sldMkLst>
        <pc:spChg chg="mod">
          <ac:chgData name="Sophie Neessen" userId="c0a093d0-b370-4137-9817-19b1139e6e18" providerId="ADAL" clId="{78AABC10-1D51-470C-A9BB-F8C980EF3C17}" dt="2025-10-01T08:09:48.847" v="568" actId="1076"/>
          <ac:spMkLst>
            <pc:docMk/>
            <pc:sldMk cId="1267778038" sldId="392"/>
            <ac:spMk id="5" creationId="{7404C22B-B932-66C5-1305-B531EB46911A}"/>
          </ac:spMkLst>
        </pc:spChg>
        <pc:spChg chg="mod">
          <ac:chgData name="Sophie Neessen" userId="c0a093d0-b370-4137-9817-19b1139e6e18" providerId="ADAL" clId="{78AABC10-1D51-470C-A9BB-F8C980EF3C17}" dt="2025-10-01T08:09:50.679" v="569" actId="1076"/>
          <ac:spMkLst>
            <pc:docMk/>
            <pc:sldMk cId="1267778038" sldId="392"/>
            <ac:spMk id="8" creationId="{35E09FFF-58B0-FA5F-FF0A-37F4EF7887D2}"/>
          </ac:spMkLst>
        </pc:spChg>
        <pc:picChg chg="del">
          <ac:chgData name="Sophie Neessen" userId="c0a093d0-b370-4137-9817-19b1139e6e18" providerId="ADAL" clId="{78AABC10-1D51-470C-A9BB-F8C980EF3C17}" dt="2025-10-01T08:08:45.462" v="544" actId="478"/>
          <ac:picMkLst>
            <pc:docMk/>
            <pc:sldMk cId="1267778038" sldId="392"/>
            <ac:picMk id="4" creationId="{39E02F1D-2D7F-35EB-F428-A98FE69CC944}"/>
          </ac:picMkLst>
        </pc:picChg>
      </pc:sldChg>
      <pc:sldChg chg="addSp delSp add mod">
        <pc:chgData name="Sophie Neessen" userId="c0a093d0-b370-4137-9817-19b1139e6e18" providerId="ADAL" clId="{78AABC10-1D51-470C-A9BB-F8C980EF3C17}" dt="2025-10-01T08:33:49.954" v="574" actId="22"/>
        <pc:sldMkLst>
          <pc:docMk/>
          <pc:sldMk cId="2251525072" sldId="393"/>
        </pc:sldMkLst>
        <pc:picChg chg="del">
          <ac:chgData name="Sophie Neessen" userId="c0a093d0-b370-4137-9817-19b1139e6e18" providerId="ADAL" clId="{78AABC10-1D51-470C-A9BB-F8C980EF3C17}" dt="2025-10-01T08:28:01.496" v="573" actId="478"/>
          <ac:picMkLst>
            <pc:docMk/>
            <pc:sldMk cId="2251525072" sldId="393"/>
            <ac:picMk id="3" creationId="{306CCB91-5FFC-88D8-ACE6-F498C2855590}"/>
          </ac:picMkLst>
        </pc:picChg>
        <pc:picChg chg="add">
          <ac:chgData name="Sophie Neessen" userId="c0a093d0-b370-4137-9817-19b1139e6e18" providerId="ADAL" clId="{78AABC10-1D51-470C-A9BB-F8C980EF3C17}" dt="2025-10-01T08:33:49.954" v="574" actId="22"/>
          <ac:picMkLst>
            <pc:docMk/>
            <pc:sldMk cId="2251525072" sldId="393"/>
            <ac:picMk id="4" creationId="{C60FBB4C-15C5-FFD1-1C97-EF508626ADEC}"/>
          </ac:picMkLst>
        </pc:picChg>
      </pc:sldChg>
      <pc:sldChg chg="modSp add mod">
        <pc:chgData name="Sophie Neessen" userId="c0a093d0-b370-4137-9817-19b1139e6e18" providerId="ADAL" clId="{78AABC10-1D51-470C-A9BB-F8C980EF3C17}" dt="2025-10-01T08:37:59.876" v="605" actId="113"/>
        <pc:sldMkLst>
          <pc:docMk/>
          <pc:sldMk cId="1358284326" sldId="394"/>
        </pc:sldMkLst>
        <pc:spChg chg="mod">
          <ac:chgData name="Sophie Neessen" userId="c0a093d0-b370-4137-9817-19b1139e6e18" providerId="ADAL" clId="{78AABC10-1D51-470C-A9BB-F8C980EF3C17}" dt="2025-10-01T08:37:59.876" v="605" actId="113"/>
          <ac:spMkLst>
            <pc:docMk/>
            <pc:sldMk cId="1358284326" sldId="394"/>
            <ac:spMk id="3" creationId="{894A0F39-86AE-7E9C-40CF-45E86B3474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1-10-2025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0DAA4-6B2F-5D7F-908D-695E63C0989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F4BCC83-132A-ACE0-FD68-C023B646729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4B0C707-DCF3-8FC7-235B-6DD3BDD2581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09D9C51-AF18-994C-D008-CD2C7740D859}"/>
              </a:ext>
            </a:extLst>
          </p:cNvPr>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1780053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3219700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709C2-161A-A2AD-0FA0-F3AE70B6D9C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C0EAAAF-9B59-71DC-5E32-EAF4AD07AFF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87A6A87-6E86-658E-3C26-E869073532B5}"/>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26422A0-032E-C8CD-A600-138382691D9E}"/>
              </a:ext>
            </a:extLst>
          </p:cNvPr>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721518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6A96D-EDED-7C0C-470F-5D4113BF47A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3F4726C-0505-0D06-3945-1529DBB10A0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7F6868C-7158-ECFA-EC25-867A0CE38D93}"/>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CDA9857-C354-A841-05A8-A347046D7711}"/>
              </a:ext>
            </a:extLst>
          </p:cNvPr>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8071684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F4251-F729-EABE-411D-65C6FEA4018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31050C5-EF31-D352-4DBE-B3434FBA869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A6C4E47-E475-BB14-969B-FD6F22864F3C}"/>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2E7366D4-0EF7-6E62-C76C-33907ACBB226}"/>
              </a:ext>
            </a:extLst>
          </p:cNvPr>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089781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70509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273B2-6235-FA94-3F10-47F3813A8AD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7FF4821-71CE-7083-95CA-90F9CFBFD3B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7C57FE7-92B0-69EB-18E9-15E4C5791E9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1AB3C5B5-C23F-EC87-CFD9-6E44932B8971}"/>
              </a:ext>
            </a:extLst>
          </p:cNvPr>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4286864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19508-4F86-10BD-EBEB-F7183CDEA31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80BCE44-8F57-619F-9E46-C07587E2D5D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A13E90-77FA-C633-4EAF-0E2A3C1F8B98}"/>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3358E257-A7EC-EF92-175D-7BFA3876FAD2}"/>
              </a:ext>
            </a:extLst>
          </p:cNvPr>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2399763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CA907-298E-5C79-2A05-0EFD76D4B9C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E8BD494-429B-FAB9-64BB-3D24606B990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418D216-2FD0-6ACE-9DEB-0FC4C776E71F}"/>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391B46C8-7B5E-AA70-ED28-D2800479E9FA}"/>
              </a:ext>
            </a:extLst>
          </p:cNvPr>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2329088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FB780-86A3-3D47-0F1B-21EC41BBAB4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F5502C8-F957-BC07-F3B9-DF934B7ADEB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42C5753-B753-59E5-9274-8156CCCCC5EA}"/>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E04C1E7E-5FA8-F2D0-2953-5C0BE7B4B9A4}"/>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511904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A87BE-4DC3-5450-E42C-860D7D30C3F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EFAE62C-6752-B75B-69C8-8453ED7F84F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B4B94C8-F5CA-35F5-75DA-0F501C7687D8}"/>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209DBB48-651D-AD48-F48D-39D3C571BFE6}"/>
              </a:ext>
            </a:extLst>
          </p:cNvPr>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30213664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0B4FC-0B34-D0AD-62C1-C5688848CC1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B6B82C3-2B96-AC7E-7A46-5149C655F8A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AD90C89-A73E-ED1B-9892-B6158C5FA6F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9FC078F-58A2-D4CB-C6FC-AE5B709F5146}"/>
              </a:ext>
            </a:extLst>
          </p:cNvPr>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3176317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1099F-966B-0000-3C02-D8C9926D6CB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7CA1E60-54B6-60F9-719A-C91AED9A2C8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F75C49-F224-4127-5630-D8C64AFE072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8B5F6F0-3C16-1BAA-229C-7306D81BB7EF}"/>
              </a:ext>
            </a:extLst>
          </p:cNvPr>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7160265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23</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24</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3667615"/>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3667615"/>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4144014"/>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5058672"/>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notesSlide" Target="../notesSlides/notesSlide5.xml"/><Relationship Id="rId7" Type="http://schemas.openxmlformats.org/officeDocument/2006/relationships/image" Target="../media/image48.sv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22.png"/><Relationship Id="rId5" Type="http://schemas.openxmlformats.org/officeDocument/2006/relationships/image" Target="../media/image47.svg"/><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7.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8.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5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54.jpeg"/></Relationships>
</file>

<file path=ppt/slides/_rels/slide10.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notesSlide" Target="../notesSlides/notesSlide10.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56.svg"/><Relationship Id="rId5" Type="http://schemas.openxmlformats.org/officeDocument/2006/relationships/image" Target="../media/image55.png"/><Relationship Id="rId10" Type="http://schemas.openxmlformats.org/officeDocument/2006/relationships/image" Target="../media/image48.svg"/><Relationship Id="rId4" Type="http://schemas.openxmlformats.org/officeDocument/2006/relationships/image" Target="../media/image54.jpe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2.xml"/><Relationship Id="rId4" Type="http://schemas.openxmlformats.org/officeDocument/2006/relationships/image" Target="../media/image57.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58.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5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47.sv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25.png"/><Relationship Id="rId5" Type="http://schemas.openxmlformats.org/officeDocument/2006/relationships/image" Target="../media/image56.svg"/><Relationship Id="rId4" Type="http://schemas.openxmlformats.org/officeDocument/2006/relationships/image" Target="../media/image55.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 Id="rId5" Type="http://schemas.openxmlformats.org/officeDocument/2006/relationships/image" Target="../media/image61.jpeg"/><Relationship Id="rId4" Type="http://schemas.openxmlformats.org/officeDocument/2006/relationships/image" Target="../media/image60.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 Id="rId4" Type="http://schemas.openxmlformats.org/officeDocument/2006/relationships/image" Target="../media/image65.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20.xml"/><Relationship Id="rId4" Type="http://schemas.openxmlformats.org/officeDocument/2006/relationships/image" Target="../media/image6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1.xml"/><Relationship Id="rId4" Type="http://schemas.openxmlformats.org/officeDocument/2006/relationships/image" Target="../media/image6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 Id="rId4" Type="http://schemas.openxmlformats.org/officeDocument/2006/relationships/image" Target="../media/image6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3.xml"/><Relationship Id="rId4" Type="http://schemas.openxmlformats.org/officeDocument/2006/relationships/image" Target="../media/image6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4.xml"/><Relationship Id="rId4" Type="http://schemas.openxmlformats.org/officeDocument/2006/relationships/image" Target="../media/image69.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BHV</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3" name="Tijdelijke aanduiding voor inhoud 2">
            <a:extLst>
              <a:ext uri="{FF2B5EF4-FFF2-40B4-BE49-F238E27FC236}">
                <a16:creationId xmlns:a16="http://schemas.microsoft.com/office/drawing/2014/main" id="{4ED605E6-3182-488F-A6E2-BC0DE0C8E31B}"/>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latin typeface="Raleway" panose="020B0503030101060003" pitchFamily="34" charset="0"/>
              </a:rPr>
              <a:t>Een </a:t>
            </a:r>
            <a:r>
              <a:rPr lang="nl-NL" b="1" dirty="0">
                <a:solidFill>
                  <a:srgbClr val="EE2E24"/>
                </a:solidFill>
                <a:latin typeface="Raleway" panose="020B0503030101060003" pitchFamily="34" charset="0"/>
              </a:rPr>
              <a:t>veilige werkplek </a:t>
            </a:r>
            <a:r>
              <a:rPr lang="nl-NL" dirty="0">
                <a:latin typeface="Raleway" panose="020B0503030101060003" pitchFamily="34" charset="0"/>
              </a:rPr>
              <a:t>draait niet alleen om </a:t>
            </a:r>
            <a:r>
              <a:rPr lang="nl-NL" b="1" dirty="0">
                <a:solidFill>
                  <a:srgbClr val="EE2E24"/>
                </a:solidFill>
                <a:latin typeface="Raleway" panose="020B0503030101060003" pitchFamily="34" charset="0"/>
              </a:rPr>
              <a:t>preventie</a:t>
            </a:r>
            <a:r>
              <a:rPr lang="nl-NL" dirty="0">
                <a:latin typeface="Raleway" panose="020B0503030101060003" pitchFamily="34" charset="0"/>
              </a:rPr>
              <a:t>, maar ook om hoe je reageert als er iets </a:t>
            </a:r>
            <a:r>
              <a:rPr lang="nl-NL" b="1" dirty="0">
                <a:solidFill>
                  <a:srgbClr val="EE2E24"/>
                </a:solidFill>
                <a:latin typeface="Raleway" panose="020B0503030101060003" pitchFamily="34" charset="0"/>
              </a:rPr>
              <a:t>misgaat</a:t>
            </a:r>
            <a:r>
              <a:rPr lang="nl-NL" dirty="0">
                <a:latin typeface="Raleway" panose="020B0503030101060003" pitchFamily="34" charset="0"/>
              </a:rPr>
              <a:t>. Denk aan brand, onwel worden, letsel, of een ontruiming. In zulke gevallen telt elke seconde.</a:t>
            </a:r>
          </a:p>
          <a:p>
            <a:pPr marL="0" indent="0">
              <a:lnSpc>
                <a:spcPct val="100000"/>
              </a:lnSpc>
              <a:buNone/>
            </a:pPr>
            <a:r>
              <a:rPr lang="nl-NL" b="1" dirty="0">
                <a:solidFill>
                  <a:srgbClr val="EE2E24"/>
                </a:solidFill>
                <a:latin typeface="Raleway" panose="020B0503030101060003" pitchFamily="34" charset="0"/>
              </a:rPr>
              <a:t>Bedrijfshulpverleners</a:t>
            </a:r>
            <a:r>
              <a:rPr lang="nl-NL" dirty="0">
                <a:latin typeface="Raleway" panose="020B0503030101060003" pitchFamily="34" charset="0"/>
              </a:rPr>
              <a:t> (</a:t>
            </a:r>
            <a:r>
              <a:rPr lang="nl-NL" dirty="0" err="1">
                <a:latin typeface="Raleway" panose="020B0503030101060003" pitchFamily="34" charset="0"/>
              </a:rPr>
              <a:t>BHV’ers</a:t>
            </a:r>
            <a:r>
              <a:rPr lang="nl-NL" dirty="0">
                <a:latin typeface="Raleway" panose="020B0503030101060003" pitchFamily="34" charset="0"/>
              </a:rPr>
              <a:t>) spelen hierbij een </a:t>
            </a:r>
            <a:r>
              <a:rPr lang="nl-NL" b="1" dirty="0">
                <a:solidFill>
                  <a:srgbClr val="EE2E24"/>
                </a:solidFill>
                <a:latin typeface="Raleway" panose="020B0503030101060003" pitchFamily="34" charset="0"/>
              </a:rPr>
              <a:t>cruciale rol</a:t>
            </a:r>
            <a:r>
              <a:rPr lang="nl-NL" dirty="0">
                <a:latin typeface="Raleway" panose="020B0503030101060003" pitchFamily="34" charset="0"/>
              </a:rPr>
              <a:t>. Zij zijn getraind om eerste hulp te verlenen, beginnende branden te bestrijden en collega’s veilig te evacueren.</a:t>
            </a:r>
          </a:p>
          <a:p>
            <a:pPr marL="0" indent="0">
              <a:lnSpc>
                <a:spcPct val="100000"/>
              </a:lnSpc>
              <a:buNone/>
            </a:pPr>
            <a:r>
              <a:rPr lang="nl-NL" dirty="0">
                <a:latin typeface="Raleway" panose="020B0503030101060003" pitchFamily="34" charset="0"/>
              </a:rPr>
              <a:t>Maar ook als je geen </a:t>
            </a:r>
            <a:r>
              <a:rPr lang="nl-NL" dirty="0" err="1">
                <a:latin typeface="Raleway" panose="020B0503030101060003" pitchFamily="34" charset="0"/>
              </a:rPr>
              <a:t>BHV’er</a:t>
            </a:r>
            <a:r>
              <a:rPr lang="nl-NL" dirty="0">
                <a:latin typeface="Raleway" panose="020B0503030101060003" pitchFamily="34" charset="0"/>
              </a:rPr>
              <a:t> bent, is het belangrijk dat je weet wat jouw rol is in een </a:t>
            </a:r>
            <a:r>
              <a:rPr lang="nl-NL" b="1" dirty="0">
                <a:solidFill>
                  <a:srgbClr val="EE2E24"/>
                </a:solidFill>
                <a:latin typeface="Raleway" panose="020B0503030101060003" pitchFamily="34" charset="0"/>
              </a:rPr>
              <a:t>noodsituatie</a:t>
            </a:r>
            <a:r>
              <a:rPr lang="nl-NL" dirty="0">
                <a:latin typeface="Raleway" panose="020B0503030101060003" pitchFamily="34" charset="0"/>
              </a:rPr>
              <a:t>. Wat moet je doen, en vooral: wat moet je niet doen? </a:t>
            </a:r>
            <a:r>
              <a:rPr lang="nl-NL" b="1" dirty="0">
                <a:solidFill>
                  <a:srgbClr val="EE2E24"/>
                </a:solidFill>
                <a:latin typeface="Raleway" panose="020B0503030101060003" pitchFamily="34" charset="0"/>
              </a:rPr>
              <a:t>Duidelijkheid</a:t>
            </a:r>
            <a:r>
              <a:rPr lang="nl-NL" dirty="0">
                <a:latin typeface="Raleway" panose="020B0503030101060003" pitchFamily="34" charset="0"/>
              </a:rPr>
              <a:t> en </a:t>
            </a:r>
            <a:r>
              <a:rPr lang="nl-NL" b="1" dirty="0">
                <a:solidFill>
                  <a:srgbClr val="EE2E24"/>
                </a:solidFill>
                <a:latin typeface="Raleway" panose="020B0503030101060003" pitchFamily="34" charset="0"/>
              </a:rPr>
              <a:t>samenwerking</a:t>
            </a:r>
            <a:r>
              <a:rPr lang="nl-NL" dirty="0">
                <a:latin typeface="Raleway" panose="020B0503030101060003" pitchFamily="34" charset="0"/>
              </a:rPr>
              <a:t> kunnen levens redden.</a:t>
            </a:r>
          </a:p>
        </p:txBody>
      </p:sp>
    </p:spTree>
    <p:custDataLst>
      <p:tags r:id="rId1"/>
    </p:custDataLst>
    <p:extLst>
      <p:ext uri="{BB962C8B-B14F-4D97-AF65-F5344CB8AC3E}">
        <p14:creationId xmlns:p14="http://schemas.microsoft.com/office/powerpoint/2010/main" val="323420733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Wat is BHV?</a:t>
            </a:r>
          </a:p>
          <a:p>
            <a:pPr marL="342900" indent="-342900">
              <a:buFont typeface="+mj-lt"/>
              <a:buAutoNum type="arabicPeriod"/>
            </a:pPr>
            <a:r>
              <a:rPr lang="nl-NL" dirty="0"/>
              <a:t>Taken van een </a:t>
            </a:r>
            <a:r>
              <a:rPr lang="nl-NL" dirty="0" err="1"/>
              <a:t>BHV’er</a:t>
            </a:r>
            <a:endParaRPr lang="nl-NL" dirty="0"/>
          </a:p>
          <a:p>
            <a:pPr marL="342900" indent="-342900">
              <a:buFont typeface="+mj-lt"/>
              <a:buAutoNum type="arabicPeriod"/>
            </a:pPr>
            <a:r>
              <a:rPr lang="nl-NL" dirty="0"/>
              <a:t>Hoe herken je een </a:t>
            </a:r>
            <a:r>
              <a:rPr lang="nl-NL" dirty="0" err="1"/>
              <a:t>BHV’er</a:t>
            </a:r>
            <a:r>
              <a:rPr lang="nl-NL" dirty="0"/>
              <a:t>?</a:t>
            </a:r>
          </a:p>
          <a:p>
            <a:pPr marL="342900" indent="-342900">
              <a:buFont typeface="+mj-lt"/>
              <a:buAutoNum type="arabicPeriod"/>
            </a:pPr>
            <a:r>
              <a:rPr lang="nl-NL" dirty="0"/>
              <a:t>Specifieke risico’s </a:t>
            </a:r>
          </a:p>
          <a:p>
            <a:pPr marL="342900" indent="-342900">
              <a:buFont typeface="+mj-lt"/>
              <a:buAutoNum type="arabicPeriod"/>
            </a:pPr>
            <a:r>
              <a:rPr lang="nl-NL" dirty="0"/>
              <a:t>Wat te doen bij een incident?</a:t>
            </a:r>
          </a:p>
          <a:p>
            <a:pPr marL="342900" indent="-342900">
              <a:buFont typeface="+mj-lt"/>
              <a:buAutoNum type="arabicPeriod"/>
            </a:pPr>
            <a:r>
              <a:rPr lang="nl-NL" dirty="0"/>
              <a:t>Opvolging van instructies</a:t>
            </a:r>
          </a:p>
          <a:p>
            <a:pPr marL="342900" indent="-342900">
              <a:buFont typeface="+mj-lt"/>
              <a:buAutoNum type="arabicPeriod"/>
            </a:pPr>
            <a:r>
              <a:rPr lang="nl-NL" dirty="0"/>
              <a:t>Hulpmiddelen van een </a:t>
            </a:r>
            <a:r>
              <a:rPr lang="nl-NL" dirty="0" err="1"/>
              <a:t>BHV’er</a:t>
            </a:r>
            <a:endParaRPr lang="nl-NL" dirty="0"/>
          </a:p>
          <a:p>
            <a:pPr marL="342900" indent="-342900">
              <a:buFont typeface="+mj-lt"/>
              <a:buAutoNum type="arabicPeriod"/>
            </a:pPr>
            <a:r>
              <a:rPr lang="nl-NL" dirty="0"/>
              <a:t>BHV in de praktijk</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15130831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327167"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Kijk of je weet wie vandaag de </a:t>
            </a:r>
            <a:r>
              <a:rPr lang="nl-NL" sz="1600" dirty="0" err="1">
                <a:latin typeface="Raleway" panose="020B0503030101060003" pitchFamily="34" charset="0"/>
                <a:cs typeface="Futura Medium" panose="020B0602020204020303" pitchFamily="34" charset="-79"/>
              </a:rPr>
              <a:t>BHV’er</a:t>
            </a:r>
            <a:r>
              <a:rPr lang="nl-NL" sz="1600" dirty="0">
                <a:latin typeface="Raleway" panose="020B0503030101060003" pitchFamily="34" charset="0"/>
                <a:cs typeface="Futura Medium" panose="020B0602020204020303" pitchFamily="34" charset="-79"/>
              </a:rPr>
              <a:t>(s) zijn. Waar zijn de hulpmiddelen? Weet je wie je moet waarschuwen in geval van nood?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53974" y="1168734"/>
            <a:ext cx="2750004"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Is de werkplek veilig? Zijn vluchtwegen vrij? Zijn er risico’s die je extra alert maken (bijv. werken op hoogte of werken met licht ontvlambare producten)?</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383681"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Controleer of je telefoon opgeladen is, of je weet waar het dichtstbijzijnde ontruimingsplan hangt, en of je weet hoe je moet alarmeren.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Begin pas met werken als je weet hoe je moet handelen in een noodgeval. Spreek collega’s aan die dit niet weten.</a:t>
            </a:r>
          </a:p>
        </p:txBody>
      </p:sp>
    </p:spTree>
    <p:custDataLst>
      <p:tags r:id="rId1"/>
    </p:custDataLst>
    <p:extLst>
      <p:ext uri="{BB962C8B-B14F-4D97-AF65-F5344CB8AC3E}">
        <p14:creationId xmlns:p14="http://schemas.microsoft.com/office/powerpoint/2010/main" val="176556357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xfrm>
            <a:off x="357807" y="400805"/>
            <a:ext cx="7633568" cy="766424"/>
          </a:xfrm>
          <a:solidFill>
            <a:srgbClr val="00B1EB"/>
          </a:solidFill>
        </p:spPr>
        <p:txBody>
          <a:bodyPr>
            <a:normAutofit/>
          </a:bodyPr>
          <a:lstStyle/>
          <a:p>
            <a:r>
              <a:rPr lang="nl-NL" dirty="0">
                <a:solidFill>
                  <a:schemeClr val="bg1"/>
                </a:solidFill>
              </a:rPr>
              <a:t>Wat is BHV en wat zegt de wet?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342048"/>
            <a:ext cx="7633568" cy="5331314"/>
          </a:xfrm>
        </p:spPr>
        <p:txBody>
          <a:bodyPr>
            <a:normAutofit lnSpcReduction="10000"/>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Bedrijfshulpverlening (BHV) is verplicht voor elke werkgever volgens de Arbowet. Bedrijfshulpverleners moeten snel en effectief kunnen handelen bij noodsituaties, zoals brand of ongevallen.</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Verantwoordelijkheid van de werkgever</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De werkgever moet zorgen voor een goed georganiseerde bedrijfshulpverlening, afgestemd op de risico’s binnen het bedrijf. Denk hierbij aan:</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het aantal medewerkers,</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de risico’s van het werk,</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de locatie en grootte van het pand,</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afspraken met andere partijen op een grotere bouwplaats.</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Ook verplicht bij kleine bedrijven</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Ook kleine bedrijven moeten BHV regelen. Het hoeft geen aparte functie te zijn, maar de taken moeten wel duidelijk zijn toegewezen én regelmatig geoefend worden.</a:t>
            </a:r>
          </a:p>
        </p:txBody>
      </p:sp>
      <p:grpSp>
        <p:nvGrpSpPr>
          <p:cNvPr id="29" name="Groep 28">
            <a:extLst>
              <a:ext uri="{FF2B5EF4-FFF2-40B4-BE49-F238E27FC236}">
                <a16:creationId xmlns:a16="http://schemas.microsoft.com/office/drawing/2014/main" id="{42EC9F4D-8884-E23C-BF25-53FEA77B2132}"/>
              </a:ext>
            </a:extLst>
          </p:cNvPr>
          <p:cNvGrpSpPr/>
          <p:nvPr/>
        </p:nvGrpSpPr>
        <p:grpSpPr>
          <a:xfrm>
            <a:off x="10783999" y="202421"/>
            <a:ext cx="1588496" cy="673073"/>
            <a:chOff x="10785973" y="156784"/>
            <a:chExt cx="1574536" cy="661879"/>
          </a:xfrm>
        </p:grpSpPr>
        <p:pic>
          <p:nvPicPr>
            <p:cNvPr id="30" name="Afbeelding 61">
              <a:extLst>
                <a:ext uri="{FF2B5EF4-FFF2-40B4-BE49-F238E27FC236}">
                  <a16:creationId xmlns:a16="http://schemas.microsoft.com/office/drawing/2014/main" id="{E0C3347D-B7B1-8B6D-05F2-C6C3499C08E0}"/>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31" name="Tekstvak 30">
              <a:extLst>
                <a:ext uri="{FF2B5EF4-FFF2-40B4-BE49-F238E27FC236}">
                  <a16:creationId xmlns:a16="http://schemas.microsoft.com/office/drawing/2014/main" id="{7180645C-6935-D8EE-04AF-BF7788868F4E}"/>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t>Wat is BHV?</a:t>
              </a:r>
            </a:p>
          </p:txBody>
        </p:sp>
        <p:pic>
          <p:nvPicPr>
            <p:cNvPr id="32" name="Afbeelding 61">
              <a:extLst>
                <a:ext uri="{FF2B5EF4-FFF2-40B4-BE49-F238E27FC236}">
                  <a16:creationId xmlns:a16="http://schemas.microsoft.com/office/drawing/2014/main" id="{8B09D052-EF55-1F21-B0FE-710F750AB51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4690" y="514009"/>
              <a:ext cx="1397330" cy="304654"/>
            </a:xfrm>
            <a:prstGeom prst="rect">
              <a:avLst/>
            </a:prstGeom>
          </p:spPr>
        </p:pic>
        <p:sp>
          <p:nvSpPr>
            <p:cNvPr id="33" name="Tekstvak 32">
              <a:extLst>
                <a:ext uri="{FF2B5EF4-FFF2-40B4-BE49-F238E27FC236}">
                  <a16:creationId xmlns:a16="http://schemas.microsoft.com/office/drawing/2014/main" id="{84C5AB1B-2BBF-E9EE-F2EB-D25CAE4D925D}"/>
                </a:ext>
              </a:extLst>
            </p:cNvPr>
            <p:cNvSpPr txBox="1"/>
            <p:nvPr/>
          </p:nvSpPr>
          <p:spPr>
            <a:xfrm>
              <a:off x="10785974" y="550749"/>
              <a:ext cx="1414759" cy="226993"/>
            </a:xfrm>
            <a:prstGeom prst="rect">
              <a:avLst/>
            </a:prstGeom>
            <a:noFill/>
          </p:spPr>
          <p:txBody>
            <a:bodyPr wrap="square" rtlCol="0">
              <a:spAutoFit/>
            </a:bodyPr>
            <a:lstStyle/>
            <a:p>
              <a:r>
                <a:rPr lang="nl-NL" sz="900" b="1" dirty="0">
                  <a:solidFill>
                    <a:srgbClr val="43505E"/>
                  </a:solidFill>
                  <a:latin typeface="Raleway" panose="020B0503030101060003"/>
                </a:rPr>
                <a:t>Taken </a:t>
              </a:r>
              <a:r>
                <a:rPr lang="nl-NL" sz="900" b="1" dirty="0" err="1">
                  <a:solidFill>
                    <a:srgbClr val="43505E"/>
                  </a:solidFill>
                  <a:latin typeface="Raleway" panose="020B0503030101060003"/>
                </a:rPr>
                <a:t>BHV’er</a:t>
              </a:r>
              <a:endParaRPr lang="nl-NL" sz="900" b="1" dirty="0">
                <a:solidFill>
                  <a:srgbClr val="43505E"/>
                </a:solidFill>
                <a:latin typeface="Raleway" panose="020B0503030101060003"/>
              </a:endParaRPr>
            </a:p>
          </p:txBody>
        </p:sp>
      </p:gr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pic>
        <p:nvPicPr>
          <p:cNvPr id="4" name="Afbeelding 61">
            <a:extLst>
              <a:ext uri="{FF2B5EF4-FFF2-40B4-BE49-F238E27FC236}">
                <a16:creationId xmlns:a16="http://schemas.microsoft.com/office/drawing/2014/main" id="{5AE6E621-069F-F93A-2E30-3CC32F0F890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2791" y="932381"/>
            <a:ext cx="1409719" cy="309806"/>
          </a:xfrm>
          <a:prstGeom prst="rect">
            <a:avLst/>
          </a:prstGeom>
        </p:spPr>
      </p:pic>
      <p:sp>
        <p:nvSpPr>
          <p:cNvPr id="6" name="Tekstvak 5">
            <a:extLst>
              <a:ext uri="{FF2B5EF4-FFF2-40B4-BE49-F238E27FC236}">
                <a16:creationId xmlns:a16="http://schemas.microsoft.com/office/drawing/2014/main" id="{0D7CDE05-D250-857D-DA74-D9D83B4F7A94}"/>
              </a:ext>
            </a:extLst>
          </p:cNvPr>
          <p:cNvSpPr txBox="1"/>
          <p:nvPr/>
        </p:nvSpPr>
        <p:spPr>
          <a:xfrm>
            <a:off x="10783999" y="974537"/>
            <a:ext cx="1409719" cy="230832"/>
          </a:xfrm>
          <a:prstGeom prst="rect">
            <a:avLst/>
          </a:prstGeom>
          <a:noFill/>
        </p:spPr>
        <p:txBody>
          <a:bodyPr wrap="square" rtlCol="0">
            <a:spAutoFit/>
          </a:bodyPr>
          <a:lstStyle/>
          <a:p>
            <a:r>
              <a:rPr lang="nl-NL" sz="900" b="1" dirty="0">
                <a:solidFill>
                  <a:srgbClr val="43505E"/>
                </a:solidFill>
                <a:latin typeface="Raleway" panose="020B0503030101060003"/>
              </a:rPr>
              <a:t>Herkennen </a:t>
            </a:r>
            <a:r>
              <a:rPr lang="nl-NL" sz="900" b="1" dirty="0" err="1">
                <a:solidFill>
                  <a:srgbClr val="43505E"/>
                </a:solidFill>
                <a:latin typeface="Raleway" panose="020B0503030101060003"/>
              </a:rPr>
              <a:t>BHV’er</a:t>
            </a:r>
            <a:endParaRPr lang="nl-NL" sz="900" b="1" dirty="0">
              <a:solidFill>
                <a:srgbClr val="43505E"/>
              </a:solidFill>
              <a:latin typeface="Raleway" panose="020B0503030101060003"/>
            </a:endParaRPr>
          </a:p>
        </p:txBody>
      </p:sp>
      <p:pic>
        <p:nvPicPr>
          <p:cNvPr id="5" name="Afbeelding 61">
            <a:extLst>
              <a:ext uri="{FF2B5EF4-FFF2-40B4-BE49-F238E27FC236}">
                <a16:creationId xmlns:a16="http://schemas.microsoft.com/office/drawing/2014/main" id="{6B092B86-EBEC-FD25-2BC2-39F4667406A3}"/>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801583" y="1295607"/>
            <a:ext cx="1409719" cy="309806"/>
          </a:xfrm>
          <a:prstGeom prst="rect">
            <a:avLst/>
          </a:prstGeom>
        </p:spPr>
      </p:pic>
      <p:sp>
        <p:nvSpPr>
          <p:cNvPr id="8" name="Tekstvak 7">
            <a:extLst>
              <a:ext uri="{FF2B5EF4-FFF2-40B4-BE49-F238E27FC236}">
                <a16:creationId xmlns:a16="http://schemas.microsoft.com/office/drawing/2014/main" id="{BE80B03D-6075-A7D8-3CC9-B4E968DF4DD7}"/>
              </a:ext>
            </a:extLst>
          </p:cNvPr>
          <p:cNvSpPr txBox="1"/>
          <p:nvPr/>
        </p:nvSpPr>
        <p:spPr>
          <a:xfrm>
            <a:off x="10792791" y="1342048"/>
            <a:ext cx="1409719" cy="230832"/>
          </a:xfrm>
          <a:prstGeom prst="rect">
            <a:avLst/>
          </a:prstGeom>
          <a:noFill/>
        </p:spPr>
        <p:txBody>
          <a:bodyPr wrap="square" rtlCol="0">
            <a:spAutoFit/>
          </a:bodyPr>
          <a:lstStyle/>
          <a:p>
            <a:r>
              <a:rPr lang="nl-NL" sz="900" b="1" dirty="0">
                <a:solidFill>
                  <a:srgbClr val="43505E"/>
                </a:solidFill>
                <a:latin typeface="Raleway" panose="020B0503030101060003"/>
              </a:rPr>
              <a:t>Opvolgen instructies</a:t>
            </a:r>
          </a:p>
        </p:txBody>
      </p:sp>
      <p:pic>
        <p:nvPicPr>
          <p:cNvPr id="9" name="Afbeelding 8" descr="Afbeelding met Graphics, cirkel, clipart, schermopname&#10;&#10;Door AI gegenereerde inhoud is mogelijk onjuist.">
            <a:extLst>
              <a:ext uri="{FF2B5EF4-FFF2-40B4-BE49-F238E27FC236}">
                <a16:creationId xmlns:a16="http://schemas.microsoft.com/office/drawing/2014/main" id="{9F946835-807C-D841-4443-73DD9CF7CDD0}"/>
              </a:ext>
            </a:extLst>
          </p:cNvPr>
          <p:cNvPicPr>
            <a:picLocks noChangeAspect="1"/>
          </p:cNvPicPr>
          <p:nvPr/>
        </p:nvPicPr>
        <p:blipFill>
          <a:blip r:embed="rId8"/>
          <a:stretch>
            <a:fillRect/>
          </a:stretch>
        </p:blipFill>
        <p:spPr>
          <a:xfrm>
            <a:off x="7813430" y="2479430"/>
            <a:ext cx="4378569" cy="4378569"/>
          </a:xfrm>
          <a:prstGeom prst="rect">
            <a:avLst/>
          </a:prstGeom>
        </p:spPr>
      </p:pic>
    </p:spTree>
    <p:custDataLst>
      <p:tags r:id="rId1"/>
    </p:custDataLst>
    <p:extLst>
      <p:ext uri="{BB962C8B-B14F-4D97-AF65-F5344CB8AC3E}">
        <p14:creationId xmlns:p14="http://schemas.microsoft.com/office/powerpoint/2010/main" val="144958385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Wat zijn de taken van een </a:t>
            </a:r>
            <a:r>
              <a:rPr lang="nl-NL" dirty="0" err="1">
                <a:solidFill>
                  <a:schemeClr val="bg1"/>
                </a:solidFill>
              </a:rPr>
              <a:t>BHV’er</a:t>
            </a:r>
            <a:r>
              <a:rPr lang="nl-NL" dirty="0">
                <a:solidFill>
                  <a:schemeClr val="bg1"/>
                </a:solidFill>
              </a:rPr>
              <a: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dirty="0"/>
              <a:t>Elke </a:t>
            </a:r>
            <a:r>
              <a:rPr lang="nl-NL" dirty="0" err="1"/>
              <a:t>BHV’er</a:t>
            </a:r>
            <a:r>
              <a:rPr lang="nl-NL" dirty="0"/>
              <a:t> moet een erkende opleiding volgen en jaarlijks een herhalingscursus doen. Zo blijven hun kennis en vaardigheden actueel en weten ze in noodsituaties altijd wat te doen. Volgens artikel 15 van de Arbowet hebben </a:t>
            </a:r>
            <a:r>
              <a:rPr lang="nl-NL" dirty="0" err="1"/>
              <a:t>BHV’ers</a:t>
            </a:r>
            <a:r>
              <a:rPr lang="nl-NL" dirty="0"/>
              <a:t> drie hoofdtaken: </a:t>
            </a: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Verlenen van eerste hulp bij ongevallen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Denk aan reanimatie, wondverzorging en het bieden van eerste hulp bij verstikking.</a:t>
            </a:r>
          </a:p>
          <a:p>
            <a:pPr marL="342900" indent="-342900">
              <a:lnSpc>
                <a:spcPct val="100000"/>
              </a:lnSpc>
              <a:buFont typeface="+mj-lt"/>
              <a:buAutoNum type="arabicPeriod" startAt="2"/>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Beperken en bestrijden van brand en het voorkomen van ongevallen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Bijvoorbeeld het blussen van een beginnende brand of het uitschakelen van stroom.</a:t>
            </a:r>
          </a:p>
          <a:p>
            <a:pPr marL="342900" indent="-342900">
              <a:lnSpc>
                <a:spcPct val="100000"/>
              </a:lnSpc>
              <a:buFont typeface="+mj-lt"/>
              <a:buAutoNum type="arabicPeriod" startAt="3"/>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Alarmeren en evacueren van alle aanwezigen in het gebouw</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Dit gebeurt bij situaties zoals brand, gaslekkage of instorting.</a:t>
            </a:r>
          </a:p>
          <a:p>
            <a:pPr marL="342900" indent="-342900">
              <a:lnSpc>
                <a:spcPct val="100000"/>
              </a:lnSpc>
              <a:buFont typeface="+mj-lt"/>
              <a:buAutoNum type="arabicPeriod"/>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Daarnaast hebben </a:t>
            </a:r>
            <a:r>
              <a:rPr lang="nl-NL" sz="1600" dirty="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BHV’ers</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vaak een coördinerende rol totdat professionele hulpdiensten arriveren, zoals het begeleiden van de evacuatie, het aanwijzen van verzamelplaatsen of het informeren van hulpdiensten over de situatie.</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Wat is BHV?</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Taken </a:t>
              </a:r>
              <a:r>
                <a:rPr lang="nl-NL" sz="900" b="1" dirty="0" err="1">
                  <a:solidFill>
                    <a:schemeClr val="bg1"/>
                  </a:solidFill>
                  <a:latin typeface="Raleway" panose="020B0503030101060003"/>
                </a:rPr>
                <a:t>BHV’er</a:t>
              </a:r>
              <a:endParaRPr lang="nl-NL" sz="900" b="1" dirty="0">
                <a:solidFill>
                  <a:schemeClr val="bg1"/>
                </a:solidFill>
                <a:latin typeface="Raleway" panose="020B0503030101060003"/>
              </a:endParaRPr>
            </a:p>
          </p:txBody>
        </p:sp>
      </p:grpSp>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Herkennen </a:t>
            </a:r>
            <a:r>
              <a:rPr lang="nl-NL" sz="900" b="1" dirty="0" err="1">
                <a:solidFill>
                  <a:srgbClr val="43505E"/>
                </a:solidFill>
                <a:latin typeface="Raleway" panose="020B0503030101060003"/>
              </a:rPr>
              <a:t>BHV’er</a:t>
            </a:r>
            <a:endParaRPr lang="nl-NL" sz="900" b="1" dirty="0">
              <a:solidFill>
                <a:srgbClr val="43505E"/>
              </a:solidFill>
              <a:latin typeface="Raleway" panose="020B0503030101060003"/>
            </a:endParaRPr>
          </a:p>
        </p:txBody>
      </p:sp>
      <p:pic>
        <p:nvPicPr>
          <p:cNvPr id="4" name="Afbeelding 61">
            <a:extLst>
              <a:ext uri="{FF2B5EF4-FFF2-40B4-BE49-F238E27FC236}">
                <a16:creationId xmlns:a16="http://schemas.microsoft.com/office/drawing/2014/main" id="{44C0846E-F2F3-D3FF-56F7-516DD1B12577}"/>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1257967"/>
            <a:ext cx="1409719" cy="309806"/>
          </a:xfrm>
          <a:prstGeom prst="rect">
            <a:avLst/>
          </a:prstGeom>
        </p:spPr>
      </p:pic>
      <p:sp>
        <p:nvSpPr>
          <p:cNvPr id="7" name="Tekstvak 6">
            <a:extLst>
              <a:ext uri="{FF2B5EF4-FFF2-40B4-BE49-F238E27FC236}">
                <a16:creationId xmlns:a16="http://schemas.microsoft.com/office/drawing/2014/main" id="{B033FAA8-39D8-5C48-8411-DFBBA4313738}"/>
              </a:ext>
            </a:extLst>
          </p:cNvPr>
          <p:cNvSpPr txBox="1"/>
          <p:nvPr/>
        </p:nvSpPr>
        <p:spPr>
          <a:xfrm>
            <a:off x="10747701" y="1297454"/>
            <a:ext cx="1588496" cy="230832"/>
          </a:xfrm>
          <a:prstGeom prst="rect">
            <a:avLst/>
          </a:prstGeom>
          <a:noFill/>
        </p:spPr>
        <p:txBody>
          <a:bodyPr wrap="square" rtlCol="0">
            <a:spAutoFit/>
          </a:bodyPr>
          <a:lstStyle/>
          <a:p>
            <a:r>
              <a:rPr lang="nl-NL" sz="900" b="1" dirty="0">
                <a:solidFill>
                  <a:srgbClr val="43505E"/>
                </a:solidFill>
                <a:latin typeface="Raleway" panose="020B0503030101060003"/>
              </a:rPr>
              <a:t>Opvolgen instructies</a:t>
            </a:r>
          </a:p>
        </p:txBody>
      </p:sp>
    </p:spTree>
    <p:custDataLst>
      <p:tags r:id="rId1"/>
    </p:custDataLst>
    <p:extLst>
      <p:ext uri="{BB962C8B-B14F-4D97-AF65-F5344CB8AC3E}">
        <p14:creationId xmlns:p14="http://schemas.microsoft.com/office/powerpoint/2010/main" val="257548274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C1C3133D-2166-D677-46E4-450B2654AC0F}"/>
              </a:ext>
            </a:extLst>
          </p:cNvPr>
          <p:cNvPicPr>
            <a:picLocks noChangeAspect="1"/>
          </p:cNvPicPr>
          <p:nvPr/>
        </p:nvPicPr>
        <p:blipFill>
          <a:blip r:embed="rId4"/>
          <a:stretch>
            <a:fillRect/>
          </a:stretch>
        </p:blipFill>
        <p:spPr>
          <a:xfrm>
            <a:off x="0" y="0"/>
            <a:ext cx="12192000" cy="6841503"/>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8" name="Tekstvak 7">
            <a:extLst>
              <a:ext uri="{FF2B5EF4-FFF2-40B4-BE49-F238E27FC236}">
                <a16:creationId xmlns:a16="http://schemas.microsoft.com/office/drawing/2014/main" id="{D5634095-83DA-83A7-51E0-8B73F5E6550E}"/>
              </a:ext>
            </a:extLst>
          </p:cNvPr>
          <p:cNvSpPr txBox="1"/>
          <p:nvPr/>
        </p:nvSpPr>
        <p:spPr>
          <a:xfrm>
            <a:off x="324353" y="535883"/>
            <a:ext cx="7704526" cy="5533438"/>
          </a:xfrm>
          <a:prstGeom prst="rect">
            <a:avLst/>
          </a:prstGeom>
          <a:noFill/>
        </p:spPr>
        <p:txBody>
          <a:bodyPr wrap="square">
            <a:spAutoFit/>
          </a:bodyPr>
          <a:lstStyle/>
          <a:p>
            <a:pPr>
              <a:lnSpc>
                <a:spcPct val="107000"/>
              </a:lnSpc>
              <a:spcAft>
                <a:spcPts val="800"/>
              </a:spcAft>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Specifieke risico’s bij calamiteiten</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In een noodsituatie telt elke seconde. Toch raken mensen vaak in paniek als ze niet weten wat ze moeten doen. Ze rennen weg, doen niets of maken fouten. Dat zorgt voor chaos en maakt de situatie gevaarlijker.</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Soms willen mensen helpen bij een ongeluk, maar zonder de juiste kennis kan dat juist verkeerd uitpakken. Bijvoorbeeld als iemand met een rugblessure wordt verplaatst. Laat dit daarom altijd over aan een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Zij zijn getraind om goed te handelen.</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Ook bij een ontruiming kan het misgaan. Mensen:</a:t>
            </a:r>
          </a:p>
          <a:p>
            <a:pPr marL="742950" lvl="1"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rennen weg in paniek,</a:t>
            </a:r>
          </a:p>
          <a:p>
            <a:pPr marL="742950" lvl="1"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gaan terug voor spullen,</a:t>
            </a:r>
          </a:p>
          <a:p>
            <a:pPr marL="742950" lvl="1"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of blokkeren de vluchtweg.</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Dat is gevaarlijk. Volg altijd de aanwijzingen van de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Het is belangrijk dat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BHV’ers</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goed herkenbaar zijn, bijvoorbeeld met een hesje. Zo kunnen zij snel de leiding nemen en anderen helpen.</a:t>
            </a:r>
          </a:p>
        </p:txBody>
      </p:sp>
      <p:pic>
        <p:nvPicPr>
          <p:cNvPr id="4" name="Afbeelding 3">
            <a:extLst>
              <a:ext uri="{FF2B5EF4-FFF2-40B4-BE49-F238E27FC236}">
                <a16:creationId xmlns:a16="http://schemas.microsoft.com/office/drawing/2014/main" id="{CEA69143-A682-7E92-EF48-54EF23FF4319}"/>
              </a:ext>
            </a:extLst>
          </p:cNvPr>
          <p:cNvPicPr>
            <a:picLocks noChangeAspect="1"/>
          </p:cNvPicPr>
          <p:nvPr/>
        </p:nvPicPr>
        <p:blipFill>
          <a:blip r:embed="rId4"/>
          <a:stretch>
            <a:fillRect/>
          </a:stretch>
        </p:blipFill>
        <p:spPr>
          <a:xfrm>
            <a:off x="8028879" y="1529558"/>
            <a:ext cx="3546088" cy="3546088"/>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563C400E-BEB7-1575-40F5-A89E5F21172A}"/>
            </a:ext>
          </a:extLst>
        </p:cNvPr>
        <p:cNvGrpSpPr/>
        <p:nvPr/>
      </p:nvGrpSpPr>
      <p:grpSpPr>
        <a:xfrm>
          <a:off x="0" y="0"/>
          <a:ext cx="0" cy="0"/>
          <a:chOff x="0" y="0"/>
          <a:chExt cx="0" cy="0"/>
        </a:xfrm>
      </p:grpSpPr>
      <p:sp>
        <p:nvSpPr>
          <p:cNvPr id="8" name="Tekstvak 7">
            <a:extLst>
              <a:ext uri="{FF2B5EF4-FFF2-40B4-BE49-F238E27FC236}">
                <a16:creationId xmlns:a16="http://schemas.microsoft.com/office/drawing/2014/main" id="{08B6D525-7210-F39B-5F70-AEEE5410AF27}"/>
              </a:ext>
            </a:extLst>
          </p:cNvPr>
          <p:cNvSpPr txBox="1"/>
          <p:nvPr/>
        </p:nvSpPr>
        <p:spPr>
          <a:xfrm>
            <a:off x="442815" y="792361"/>
            <a:ext cx="7340736" cy="5328253"/>
          </a:xfrm>
          <a:prstGeom prst="rect">
            <a:avLst/>
          </a:prstGeom>
          <a:noFill/>
        </p:spPr>
        <p:txBody>
          <a:bodyPr wrap="square">
            <a:spAutoFit/>
          </a:bodyPr>
          <a:lstStyle/>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Wat moet je doen bij een incident?</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In een noodsituatie is het belangrijk dat iedereen weet wat hij moet doen. Paniek helpt niemand, blijf daarom zo rustig mogelijk. Als jij kalm blijft, help je ook anderen om rustig te blijven.</a:t>
            </a:r>
          </a:p>
          <a:p>
            <a:pPr marL="285750"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Zie je iets gebeuren? Waarschuw dan meteen een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Dat kan door iemand persoonlijk aan te spreken of via een alarmeringssysteem, zoals een knop of telefoon.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BHV’ers</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zijn getraind om snel en goed te handelen.</a:t>
            </a:r>
          </a:p>
          <a:p>
            <a:pPr marL="285750"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Volg altijd de instructies van de </a:t>
            </a:r>
            <a:r>
              <a:rPr lang="nl-NL"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op. Zij weten wat er moet gebeuren en zorgen ervoor dat iedereen veilig blijft.</a:t>
            </a:r>
          </a:p>
          <a:p>
            <a:pPr marL="285750"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Probeer jezelf en anderen in veiligheid te brengen, maar neem geen risico’s. Ga niet terug voor spullen, gebruik de vluchtroute zoals aangegeven &amp; gebruik </a:t>
            </a: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nooit</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de lift tijdens een ontruiming!</a:t>
            </a:r>
          </a:p>
          <a:p>
            <a:pPr marL="285750" indent="-285750">
              <a:lnSpc>
                <a:spcPct val="107000"/>
              </a:lnSpc>
              <a:spcAft>
                <a:spcPts val="800"/>
              </a:spcAft>
              <a:buFont typeface="Arial" panose="020B0604020202020204" pitchFamily="34" charset="0"/>
              <a:buChar char="•"/>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Tot slot: meld altijd wat er is gebeurd, ook als het iets kleins lijkt. Een kleine melding kan helpen om grotere problemen in de toekomst te voorkomen. </a:t>
            </a: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Beter voorkomen dan genezen!</a:t>
            </a:r>
          </a:p>
        </p:txBody>
      </p:sp>
      <p:pic>
        <p:nvPicPr>
          <p:cNvPr id="2" name="Afbeelding 1">
            <a:extLst>
              <a:ext uri="{FF2B5EF4-FFF2-40B4-BE49-F238E27FC236}">
                <a16:creationId xmlns:a16="http://schemas.microsoft.com/office/drawing/2014/main" id="{8A500820-24A4-48D5-20AF-165EBC90AF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89630" y="2413484"/>
            <a:ext cx="3051862" cy="2031032"/>
          </a:xfrm>
          <a:prstGeom prst="rect">
            <a:avLst/>
          </a:prstGeom>
          <a:noFill/>
          <a:ln>
            <a:noFill/>
          </a:ln>
        </p:spPr>
      </p:pic>
    </p:spTree>
    <p:custDataLst>
      <p:tags r:id="rId1"/>
    </p:custDataLst>
    <p:extLst>
      <p:ext uri="{BB962C8B-B14F-4D97-AF65-F5344CB8AC3E}">
        <p14:creationId xmlns:p14="http://schemas.microsoft.com/office/powerpoint/2010/main" val="284974621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persoon, kleding, Arbeider, werkkleding&#10;&#10;Door AI gegenereerde inhoud is mogelijk onjuist.">
            <a:extLst>
              <a:ext uri="{FF2B5EF4-FFF2-40B4-BE49-F238E27FC236}">
                <a16:creationId xmlns:a16="http://schemas.microsoft.com/office/drawing/2014/main" id="{06EB83B9-285B-BC2F-81FA-C37515BB1505}"/>
              </a:ext>
            </a:extLst>
          </p:cNvPr>
          <p:cNvPicPr>
            <a:picLocks noChangeAspect="1"/>
          </p:cNvPicPr>
          <p:nvPr/>
        </p:nvPicPr>
        <p:blipFill>
          <a:blip r:embed="rId4"/>
          <a:srcRect l="37363" r="23416"/>
          <a:stretch>
            <a:fillRect/>
          </a:stretch>
        </p:blipFill>
        <p:spPr>
          <a:xfrm>
            <a:off x="8387255" y="202421"/>
            <a:ext cx="3806463" cy="6456750"/>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Herkennen van de </a:t>
            </a:r>
            <a:r>
              <a:rPr lang="nl-NL" dirty="0" err="1">
                <a:solidFill>
                  <a:schemeClr val="bg1"/>
                </a:solidFill>
              </a:rPr>
              <a:t>BHV’ers</a:t>
            </a:r>
            <a:endParaRPr lang="nl-NL" dirty="0">
              <a:solidFill>
                <a:schemeClr val="bg1"/>
              </a:solidFill>
            </a:endParaRP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291329"/>
            <a:ext cx="7771125" cy="4972837"/>
          </a:xfrm>
        </p:spPr>
        <p:txBody>
          <a:bodyPr>
            <a:normAutofit/>
          </a:bodyPr>
          <a:lstStyle/>
          <a:p>
            <a:pPr marL="0" indent="0">
              <a:buNone/>
            </a:pPr>
            <a:r>
              <a:rPr lang="nl-NL" dirty="0"/>
              <a:t>In een noodsituatie is het belangrijk dat je snel weet wie de </a:t>
            </a:r>
            <a:r>
              <a:rPr lang="nl-NL" dirty="0" err="1"/>
              <a:t>BHV’er</a:t>
            </a:r>
            <a:r>
              <a:rPr lang="nl-NL" dirty="0"/>
              <a:t> is. Zij kunnen helpen en de juiste stappen nemen. Je herkent een </a:t>
            </a:r>
            <a:r>
              <a:rPr lang="nl-NL" dirty="0" err="1"/>
              <a:t>BHV’er</a:t>
            </a:r>
            <a:r>
              <a:rPr lang="nl-NL" dirty="0"/>
              <a:t> vaak op de volgende manieren:</a:t>
            </a:r>
          </a:p>
          <a:p>
            <a:pPr marL="0" indent="0">
              <a:buNone/>
            </a:pPr>
            <a:endParaRPr lang="nl-NL" dirty="0"/>
          </a:p>
          <a:p>
            <a:r>
              <a:rPr lang="nl-NL" dirty="0"/>
              <a:t>Ze dragen een </a:t>
            </a:r>
            <a:r>
              <a:rPr lang="nl-NL" b="1" dirty="0">
                <a:solidFill>
                  <a:srgbClr val="00B1EB"/>
                </a:solidFill>
              </a:rPr>
              <a:t>BHV-hesje, -shirt, -helm of -badge</a:t>
            </a:r>
            <a:r>
              <a:rPr lang="nl-NL" dirty="0"/>
              <a:t>.</a:t>
            </a:r>
          </a:p>
          <a:p>
            <a:r>
              <a:rPr lang="nl-NL" dirty="0"/>
              <a:t>Op sommige werkplekken hangen </a:t>
            </a:r>
            <a:r>
              <a:rPr lang="nl-NL" b="1" dirty="0">
                <a:solidFill>
                  <a:srgbClr val="00B1EB"/>
                </a:solidFill>
              </a:rPr>
              <a:t>posters of borden met overzichten </a:t>
            </a:r>
            <a:r>
              <a:rPr lang="nl-NL" dirty="0"/>
              <a:t>van foto’s en namen van de </a:t>
            </a:r>
            <a:r>
              <a:rPr lang="nl-NL" dirty="0" err="1"/>
              <a:t>BHV’ers</a:t>
            </a:r>
            <a:r>
              <a:rPr lang="nl-NL" dirty="0"/>
              <a:t>.</a:t>
            </a:r>
          </a:p>
          <a:p>
            <a:r>
              <a:rPr lang="nl-NL" dirty="0"/>
              <a:t>Tijdens </a:t>
            </a:r>
            <a:r>
              <a:rPr lang="nl-NL" b="1" dirty="0">
                <a:solidFill>
                  <a:srgbClr val="00B1EB"/>
                </a:solidFill>
              </a:rPr>
              <a:t>toolboxmeetings, veiligheidsrondes of introducties </a:t>
            </a:r>
            <a:r>
              <a:rPr lang="nl-NL" dirty="0"/>
              <a:t>wordt vaak verteld wie de </a:t>
            </a:r>
            <a:r>
              <a:rPr lang="nl-NL" dirty="0" err="1"/>
              <a:t>BHV’ers</a:t>
            </a:r>
            <a:r>
              <a:rPr lang="nl-NL" dirty="0"/>
              <a:t> zijn, let hier goed op.</a:t>
            </a:r>
          </a:p>
          <a:p>
            <a:r>
              <a:rPr lang="nl-NL" dirty="0"/>
              <a:t>Zijn de </a:t>
            </a:r>
            <a:r>
              <a:rPr lang="nl-NL" dirty="0" err="1"/>
              <a:t>BHV’ers</a:t>
            </a:r>
            <a:r>
              <a:rPr lang="nl-NL" dirty="0"/>
              <a:t> niet bekend op jouw locatie? </a:t>
            </a:r>
            <a:r>
              <a:rPr lang="nl-NL" b="1" dirty="0">
                <a:solidFill>
                  <a:srgbClr val="00B1EB"/>
                </a:solidFill>
              </a:rPr>
              <a:t>Spreek dan met je leidinggevende af </a:t>
            </a:r>
            <a:r>
              <a:rPr lang="nl-NL" dirty="0"/>
              <a:t>wie je moet waarschuwen bij een incident.</a:t>
            </a:r>
          </a:p>
        </p:txBody>
      </p:sp>
      <p:sp>
        <p:nvSpPr>
          <p:cNvPr id="9" name="Tekstvak 8">
            <a:extLst>
              <a:ext uri="{FF2B5EF4-FFF2-40B4-BE49-F238E27FC236}">
                <a16:creationId xmlns:a16="http://schemas.microsoft.com/office/drawing/2014/main" id="{8F87CE78-60F5-73AC-CF37-BCFCB3EDF273}"/>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10" name="Groep 9">
            <a:extLst>
              <a:ext uri="{FF2B5EF4-FFF2-40B4-BE49-F238E27FC236}">
                <a16:creationId xmlns:a16="http://schemas.microsoft.com/office/drawing/2014/main" id="{326A360D-DA49-AA93-BBE9-A9D5017F5C80}"/>
              </a:ext>
            </a:extLst>
          </p:cNvPr>
          <p:cNvGrpSpPr/>
          <p:nvPr/>
        </p:nvGrpSpPr>
        <p:grpSpPr>
          <a:xfrm>
            <a:off x="10773489" y="202421"/>
            <a:ext cx="1588496" cy="673073"/>
            <a:chOff x="10785973" y="156784"/>
            <a:chExt cx="1574536" cy="661879"/>
          </a:xfrm>
        </p:grpSpPr>
        <p:pic>
          <p:nvPicPr>
            <p:cNvPr id="11" name="Afbeelding 61">
              <a:extLst>
                <a:ext uri="{FF2B5EF4-FFF2-40B4-BE49-F238E27FC236}">
                  <a16:creationId xmlns:a16="http://schemas.microsoft.com/office/drawing/2014/main" id="{DEA15570-FFB9-1199-815F-4FEF87DD643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CE9011CC-496E-5067-FAC2-AA48953A5322}"/>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solidFill>
                    <a:srgbClr val="BFBFBF"/>
                  </a:solidFill>
                </a:rPr>
                <a:t>Wat is BHV?</a:t>
              </a:r>
            </a:p>
          </p:txBody>
        </p:sp>
        <p:pic>
          <p:nvPicPr>
            <p:cNvPr id="13" name="Afbeelding 61">
              <a:extLst>
                <a:ext uri="{FF2B5EF4-FFF2-40B4-BE49-F238E27FC236}">
                  <a16:creationId xmlns:a16="http://schemas.microsoft.com/office/drawing/2014/main" id="{6F7DAE8C-6C68-781A-FFD8-9FB943AF0FC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4B49C37E-C3DC-A9D3-B959-1AE4C4AA11B4}"/>
                </a:ext>
              </a:extLst>
            </p:cNvPr>
            <p:cNvSpPr txBox="1"/>
            <p:nvPr/>
          </p:nvSpPr>
          <p:spPr>
            <a:xfrm>
              <a:off x="10785973" y="550749"/>
              <a:ext cx="1574535" cy="226993"/>
            </a:xfrm>
            <a:prstGeom prst="rect">
              <a:avLst/>
            </a:prstGeom>
            <a:noFill/>
          </p:spPr>
          <p:txBody>
            <a:bodyPr wrap="square" rtlCol="0">
              <a:spAutoFit/>
            </a:bodyPr>
            <a:lstStyle/>
            <a:p>
              <a:r>
                <a:rPr lang="nl-NL" sz="900" b="1" dirty="0">
                  <a:solidFill>
                    <a:srgbClr val="BFBFBF"/>
                  </a:solidFill>
                  <a:latin typeface="Raleway" panose="020B0503030101060003"/>
                </a:rPr>
                <a:t>Taken </a:t>
              </a:r>
              <a:r>
                <a:rPr lang="nl-NL" sz="900" b="1" dirty="0" err="1">
                  <a:solidFill>
                    <a:srgbClr val="BFBFBF"/>
                  </a:solidFill>
                  <a:latin typeface="Raleway" panose="020B0503030101060003"/>
                </a:rPr>
                <a:t>BHV’er</a:t>
              </a:r>
              <a:endParaRPr lang="nl-NL" sz="900" b="1" dirty="0">
                <a:solidFill>
                  <a:srgbClr val="BFBFBF"/>
                </a:solidFill>
                <a:latin typeface="Raleway" panose="020B0503030101060003"/>
              </a:endParaRPr>
            </a:p>
          </p:txBody>
        </p:sp>
      </p:grpSp>
      <p:pic>
        <p:nvPicPr>
          <p:cNvPr id="15" name="Afbeelding 61">
            <a:extLst>
              <a:ext uri="{FF2B5EF4-FFF2-40B4-BE49-F238E27FC236}">
                <a16:creationId xmlns:a16="http://schemas.microsoft.com/office/drawing/2014/main" id="{911A7D58-D68A-A7C4-805B-03C2F73FD26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16" name="Tekstvak 15">
            <a:extLst>
              <a:ext uri="{FF2B5EF4-FFF2-40B4-BE49-F238E27FC236}">
                <a16:creationId xmlns:a16="http://schemas.microsoft.com/office/drawing/2014/main" id="{5C79E66C-1574-111A-40EC-0BFB7CBD8891}"/>
              </a:ext>
            </a:extLst>
          </p:cNvPr>
          <p:cNvSpPr txBox="1"/>
          <p:nvPr/>
        </p:nvSpPr>
        <p:spPr>
          <a:xfrm>
            <a:off x="10773489" y="974537"/>
            <a:ext cx="1409719" cy="230832"/>
          </a:xfrm>
          <a:prstGeom prst="rect">
            <a:avLst/>
          </a:prstGeom>
          <a:noFill/>
        </p:spPr>
        <p:txBody>
          <a:bodyPr wrap="square" rtlCol="0">
            <a:spAutoFit/>
          </a:bodyPr>
          <a:lstStyle/>
          <a:p>
            <a:r>
              <a:rPr lang="nl-NL" sz="900" b="1" dirty="0">
                <a:solidFill>
                  <a:schemeClr val="bg1"/>
                </a:solidFill>
                <a:latin typeface="Raleway" panose="020B0503030101060003"/>
              </a:rPr>
              <a:t>Herkennen </a:t>
            </a:r>
            <a:r>
              <a:rPr lang="nl-NL" sz="900" b="1" dirty="0" err="1">
                <a:solidFill>
                  <a:schemeClr val="bg1"/>
                </a:solidFill>
                <a:latin typeface="Raleway" panose="020B0503030101060003"/>
              </a:rPr>
              <a:t>BHV’er</a:t>
            </a:r>
            <a:endParaRPr lang="nl-NL" sz="900" b="1" dirty="0">
              <a:solidFill>
                <a:schemeClr val="bg1"/>
              </a:solidFill>
              <a:latin typeface="Raleway" panose="020B0503030101060003"/>
            </a:endParaRPr>
          </a:p>
        </p:txBody>
      </p:sp>
      <p:pic>
        <p:nvPicPr>
          <p:cNvPr id="17" name="Afbeelding 61">
            <a:extLst>
              <a:ext uri="{FF2B5EF4-FFF2-40B4-BE49-F238E27FC236}">
                <a16:creationId xmlns:a16="http://schemas.microsoft.com/office/drawing/2014/main" id="{DFAAF530-99DD-1D27-4AD9-9379E845A02F}"/>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263" y="1302561"/>
            <a:ext cx="1409719" cy="309806"/>
          </a:xfrm>
          <a:prstGeom prst="rect">
            <a:avLst/>
          </a:prstGeom>
        </p:spPr>
      </p:pic>
      <p:sp>
        <p:nvSpPr>
          <p:cNvPr id="18" name="Tekstvak 17">
            <a:extLst>
              <a:ext uri="{FF2B5EF4-FFF2-40B4-BE49-F238E27FC236}">
                <a16:creationId xmlns:a16="http://schemas.microsoft.com/office/drawing/2014/main" id="{C7105EB5-C4D5-E5F0-4FAB-1EA4E1C703DA}"/>
              </a:ext>
            </a:extLst>
          </p:cNvPr>
          <p:cNvSpPr txBox="1"/>
          <p:nvPr/>
        </p:nvSpPr>
        <p:spPr>
          <a:xfrm>
            <a:off x="10773488" y="1349742"/>
            <a:ext cx="1588496" cy="230832"/>
          </a:xfrm>
          <a:prstGeom prst="rect">
            <a:avLst/>
          </a:prstGeom>
          <a:noFill/>
        </p:spPr>
        <p:txBody>
          <a:bodyPr wrap="square" rtlCol="0">
            <a:spAutoFit/>
          </a:bodyPr>
          <a:lstStyle/>
          <a:p>
            <a:r>
              <a:rPr lang="nl-NL" sz="900" b="1" dirty="0">
                <a:solidFill>
                  <a:srgbClr val="43505E"/>
                </a:solidFill>
                <a:latin typeface="Raleway" panose="020B0503030101060003"/>
              </a:rPr>
              <a:t>Opvolgen instructies</a:t>
            </a:r>
          </a:p>
        </p:txBody>
      </p:sp>
    </p:spTree>
    <p:custDataLst>
      <p:tags r:id="rId1"/>
    </p:custDataLst>
    <p:extLst>
      <p:ext uri="{BB962C8B-B14F-4D97-AF65-F5344CB8AC3E}">
        <p14:creationId xmlns:p14="http://schemas.microsoft.com/office/powerpoint/2010/main" val="22804472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D685F-62E4-3D4D-7A9F-AA7C6B1B4437}"/>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F382E15F-1A46-7842-3CF8-63C1F9E2E80A}"/>
              </a:ext>
            </a:extLst>
          </p:cNvPr>
          <p:cNvPicPr>
            <a:picLocks noChangeAspect="1"/>
          </p:cNvPicPr>
          <p:nvPr/>
        </p:nvPicPr>
        <p:blipFill>
          <a:blip r:embed="rId4"/>
          <a:stretch>
            <a:fillRect/>
          </a:stretch>
        </p:blipFill>
        <p:spPr>
          <a:xfrm>
            <a:off x="0" y="25923"/>
            <a:ext cx="12192000" cy="6806153"/>
          </a:xfrm>
          <a:prstGeom prst="rect">
            <a:avLst/>
          </a:prstGeom>
        </p:spPr>
      </p:pic>
    </p:spTree>
    <p:custDataLst>
      <p:tags r:id="rId1"/>
    </p:custDataLst>
    <p:extLst>
      <p:ext uri="{BB962C8B-B14F-4D97-AF65-F5344CB8AC3E}">
        <p14:creationId xmlns:p14="http://schemas.microsoft.com/office/powerpoint/2010/main" val="927670830"/>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7AA86-6248-6135-1E69-7561DD6857CB}"/>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CC526AFC-0CB4-D02C-63EF-E5046871C433}"/>
              </a:ext>
            </a:extLst>
          </p:cNvPr>
          <p:cNvPicPr>
            <a:picLocks noChangeAspect="1"/>
          </p:cNvPicPr>
          <p:nvPr/>
        </p:nvPicPr>
        <p:blipFill>
          <a:blip r:embed="rId4"/>
          <a:stretch>
            <a:fillRect/>
          </a:stretch>
        </p:blipFill>
        <p:spPr>
          <a:xfrm>
            <a:off x="0" y="25190"/>
            <a:ext cx="12192000" cy="6807620"/>
          </a:xfrm>
          <a:prstGeom prst="rect">
            <a:avLst/>
          </a:prstGeom>
        </p:spPr>
      </p:pic>
    </p:spTree>
    <p:custDataLst>
      <p:tags r:id="rId1"/>
    </p:custDataLst>
    <p:extLst>
      <p:ext uri="{BB962C8B-B14F-4D97-AF65-F5344CB8AC3E}">
        <p14:creationId xmlns:p14="http://schemas.microsoft.com/office/powerpoint/2010/main" val="181714769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CBE64-B710-FFA1-E2A3-1EAFE84F98DE}"/>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184C6CB7-58C9-4247-EC5A-A34BD0A2F5B1}"/>
              </a:ext>
            </a:extLst>
          </p:cNvPr>
          <p:cNvPicPr>
            <a:picLocks noChangeAspect="1"/>
          </p:cNvPicPr>
          <p:nvPr/>
        </p:nvPicPr>
        <p:blipFill>
          <a:blip r:embed="rId4"/>
          <a:stretch>
            <a:fillRect/>
          </a:stretch>
        </p:blipFill>
        <p:spPr>
          <a:xfrm>
            <a:off x="0" y="11974"/>
            <a:ext cx="12192000" cy="6834052"/>
          </a:xfrm>
          <a:prstGeom prst="rect">
            <a:avLst/>
          </a:prstGeom>
        </p:spPr>
      </p:pic>
    </p:spTree>
    <p:custDataLst>
      <p:tags r:id="rId1"/>
    </p:custDataLst>
    <p:extLst>
      <p:ext uri="{BB962C8B-B14F-4D97-AF65-F5344CB8AC3E}">
        <p14:creationId xmlns:p14="http://schemas.microsoft.com/office/powerpoint/2010/main" val="292490404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Waarom het opvolgen van instructies belangrijk is</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9533539" cy="4958315"/>
          </a:xfrm>
        </p:spPr>
        <p:txBody>
          <a:bodyPr>
            <a:no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Bij een incident is het belangrijk dat iedereen goed samenwerkt. </a:t>
            </a:r>
            <a:r>
              <a:rPr lang="nl-NL" sz="1600" dirty="0" err="1">
                <a:latin typeface="Raleway" panose="020B0503030101060003" pitchFamily="34" charset="0"/>
                <a:ea typeface="Open Sans Light" panose="020B0306030504020204" pitchFamily="34" charset="0"/>
                <a:cs typeface="Open Sans Light" panose="020B0306030504020204" pitchFamily="34" charset="0"/>
              </a:rPr>
              <a:t>BHV’ers</a:t>
            </a:r>
            <a:r>
              <a:rPr lang="nl-NL" sz="1600" dirty="0">
                <a:latin typeface="Raleway" panose="020B0503030101060003" pitchFamily="34" charset="0"/>
                <a:ea typeface="Open Sans Light" panose="020B0306030504020204" pitchFamily="34" charset="0"/>
                <a:cs typeface="Open Sans Light" panose="020B0306030504020204" pitchFamily="34" charset="0"/>
              </a:rPr>
              <a:t> zijn er om te helpen, volg daarom altijd hun aanwijzingen op. Dit is waarom:</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In een noodsituatie moet er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snel en rustig </a:t>
            </a:r>
            <a:r>
              <a:rPr lang="nl-NL" sz="1600" dirty="0">
                <a:latin typeface="Raleway" panose="020B0503030101060003" pitchFamily="34" charset="0"/>
                <a:ea typeface="Open Sans Light" panose="020B0306030504020204" pitchFamily="34" charset="0"/>
                <a:cs typeface="Open Sans Light" panose="020B0306030504020204" pitchFamily="34" charset="0"/>
              </a:rPr>
              <a:t>gehandeld worden. Elke seconde telt.</a:t>
            </a:r>
          </a:p>
          <a:p>
            <a:pPr>
              <a:lnSpc>
                <a:spcPct val="100000"/>
              </a:lnSpc>
            </a:pPr>
            <a:r>
              <a:rPr lang="nl-NL" sz="1600" dirty="0" err="1">
                <a:latin typeface="Raleway" panose="020B0503030101060003" pitchFamily="34" charset="0"/>
                <a:ea typeface="Open Sans Light" panose="020B0306030504020204" pitchFamily="34" charset="0"/>
                <a:cs typeface="Open Sans Light" panose="020B0306030504020204" pitchFamily="34" charset="0"/>
              </a:rPr>
              <a:t>BHV’ers</a:t>
            </a:r>
            <a:r>
              <a:rPr lang="nl-NL" sz="1600" dirty="0">
                <a:latin typeface="Raleway" panose="020B0503030101060003" pitchFamily="34" charset="0"/>
                <a:ea typeface="Open Sans Light" panose="020B0306030504020204" pitchFamily="34" charset="0"/>
                <a:cs typeface="Open Sans Light" panose="020B0306030504020204" pitchFamily="34" charset="0"/>
              </a:rPr>
              <a:t>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getraind</a:t>
            </a:r>
            <a:r>
              <a:rPr lang="nl-NL" sz="1600" dirty="0">
                <a:latin typeface="Raleway" panose="020B0503030101060003" pitchFamily="34" charset="0"/>
                <a:ea typeface="Open Sans Light" panose="020B0306030504020204" pitchFamily="34" charset="0"/>
                <a:cs typeface="Open Sans Light" panose="020B0306030504020204" pitchFamily="34" charset="0"/>
              </a:rPr>
              <a:t> om de situatie goed in te schatten en te weten wat er moet gebeuren.</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Als je zelf iets gaat doen zonder overleg, kun je de hulpverlening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verstoren of zelfs gevaarlijk bezig zijn</a:t>
            </a:r>
            <a:r>
              <a:rPr lang="nl-NL" sz="1600" dirty="0">
                <a:latin typeface="Raleway" panose="020B0503030101060003" pitchFamily="34" charset="0"/>
                <a:ea typeface="Open Sans Light" panose="020B0306030504020204" pitchFamily="34" charset="0"/>
                <a:cs typeface="Open Sans Light" panose="020B0306030504020204" pitchFamily="34" charset="0"/>
              </a:rPr>
              <a:t>.</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Als iedereen weet wat hij moet doen én zich daaraan houdt, verloopt alles veel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veiliger en sneller</a:t>
            </a:r>
            <a:r>
              <a:rPr lang="nl-NL" sz="1600" dirty="0">
                <a:latin typeface="Raleway" panose="020B0503030101060003" pitchFamily="34" charset="0"/>
                <a:ea typeface="Open Sans Light" panose="020B0306030504020204" pitchFamily="34" charset="0"/>
                <a:cs typeface="Open Sans Light" panose="020B0306030504020204" pitchFamily="34" charset="0"/>
              </a:rPr>
              <a:t>.</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Kortom: luister naar de </a:t>
            </a:r>
            <a:r>
              <a:rPr lang="nl-NL" sz="1600" b="1" dirty="0" err="1">
                <a:solidFill>
                  <a:srgbClr val="00B1EB"/>
                </a:solidFill>
                <a:latin typeface="Raleway" panose="020B0503030101060003" pitchFamily="34" charset="0"/>
                <a:ea typeface="Open Sans Light" panose="020B0306030504020204" pitchFamily="34" charset="0"/>
                <a:cs typeface="Open Sans Light" panose="020B0306030504020204" pitchFamily="34" charset="0"/>
              </a:rPr>
              <a:t>BHV’er</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 en werk samen. Zo help je jezelf en anderen.</a:t>
            </a:r>
          </a:p>
        </p:txBody>
      </p:sp>
      <p:sp>
        <p:nvSpPr>
          <p:cNvPr id="4" name="Tekstvak 3">
            <a:extLst>
              <a:ext uri="{FF2B5EF4-FFF2-40B4-BE49-F238E27FC236}">
                <a16:creationId xmlns:a16="http://schemas.microsoft.com/office/drawing/2014/main" id="{1B4A2AE9-F21C-A064-50E1-7D4BA88A3DC1}"/>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7" name="Groep 6">
            <a:extLst>
              <a:ext uri="{FF2B5EF4-FFF2-40B4-BE49-F238E27FC236}">
                <a16:creationId xmlns:a16="http://schemas.microsoft.com/office/drawing/2014/main" id="{C61D223A-7A33-49E4-6074-080C42E58511}"/>
              </a:ext>
            </a:extLst>
          </p:cNvPr>
          <p:cNvGrpSpPr/>
          <p:nvPr/>
        </p:nvGrpSpPr>
        <p:grpSpPr>
          <a:xfrm>
            <a:off x="10773489" y="202421"/>
            <a:ext cx="1588496" cy="673073"/>
            <a:chOff x="10785973" y="156784"/>
            <a:chExt cx="1574536" cy="661879"/>
          </a:xfrm>
        </p:grpSpPr>
        <p:pic>
          <p:nvPicPr>
            <p:cNvPr id="8" name="Afbeelding 61">
              <a:extLst>
                <a:ext uri="{FF2B5EF4-FFF2-40B4-BE49-F238E27FC236}">
                  <a16:creationId xmlns:a16="http://schemas.microsoft.com/office/drawing/2014/main" id="{27CC23F8-2BD4-F6E6-B166-14FCA9CD2E8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9" name="Tekstvak 8">
              <a:extLst>
                <a:ext uri="{FF2B5EF4-FFF2-40B4-BE49-F238E27FC236}">
                  <a16:creationId xmlns:a16="http://schemas.microsoft.com/office/drawing/2014/main" id="{08B9B928-0859-A165-6C1A-6620AD36FF4E}"/>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solidFill>
                    <a:srgbClr val="BFBFBF"/>
                  </a:solidFill>
                </a:rPr>
                <a:t>Wat is BHV?</a:t>
              </a:r>
            </a:p>
          </p:txBody>
        </p:sp>
        <p:pic>
          <p:nvPicPr>
            <p:cNvPr id="10" name="Afbeelding 61">
              <a:extLst>
                <a:ext uri="{FF2B5EF4-FFF2-40B4-BE49-F238E27FC236}">
                  <a16:creationId xmlns:a16="http://schemas.microsoft.com/office/drawing/2014/main" id="{65DEDA4A-D9DF-01D4-6D80-9790CB461312}"/>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6" name="Tekstvak 15">
              <a:extLst>
                <a:ext uri="{FF2B5EF4-FFF2-40B4-BE49-F238E27FC236}">
                  <a16:creationId xmlns:a16="http://schemas.microsoft.com/office/drawing/2014/main" id="{0A8CC906-2E7C-1DCE-B96A-3527D7771EAE}"/>
                </a:ext>
              </a:extLst>
            </p:cNvPr>
            <p:cNvSpPr txBox="1"/>
            <p:nvPr/>
          </p:nvSpPr>
          <p:spPr>
            <a:xfrm>
              <a:off x="10785973" y="550749"/>
              <a:ext cx="1574535" cy="226993"/>
            </a:xfrm>
            <a:prstGeom prst="rect">
              <a:avLst/>
            </a:prstGeom>
            <a:noFill/>
          </p:spPr>
          <p:txBody>
            <a:bodyPr wrap="square" rtlCol="0">
              <a:spAutoFit/>
            </a:bodyPr>
            <a:lstStyle/>
            <a:p>
              <a:r>
                <a:rPr lang="nl-NL" sz="900" b="1" dirty="0">
                  <a:solidFill>
                    <a:srgbClr val="BFBFBF"/>
                  </a:solidFill>
                  <a:latin typeface="Raleway" panose="020B0503030101060003"/>
                </a:rPr>
                <a:t>Taken </a:t>
              </a:r>
              <a:r>
                <a:rPr lang="nl-NL" sz="900" b="1" dirty="0" err="1">
                  <a:solidFill>
                    <a:srgbClr val="BFBFBF"/>
                  </a:solidFill>
                  <a:latin typeface="Raleway" panose="020B0503030101060003"/>
                </a:rPr>
                <a:t>BHV’er</a:t>
              </a:r>
              <a:endParaRPr lang="nl-NL" sz="900" b="1" dirty="0">
                <a:solidFill>
                  <a:srgbClr val="BFBFBF"/>
                </a:solidFill>
                <a:latin typeface="Raleway" panose="020B0503030101060003"/>
              </a:endParaRPr>
            </a:p>
          </p:txBody>
        </p:sp>
      </p:grpSp>
      <p:pic>
        <p:nvPicPr>
          <p:cNvPr id="17" name="Afbeelding 61">
            <a:extLst>
              <a:ext uri="{FF2B5EF4-FFF2-40B4-BE49-F238E27FC236}">
                <a16:creationId xmlns:a16="http://schemas.microsoft.com/office/drawing/2014/main" id="{A5C75F40-9DE1-5B72-35B4-BFDBAADB983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82281" y="1293516"/>
            <a:ext cx="1409719" cy="309806"/>
          </a:xfrm>
          <a:prstGeom prst="rect">
            <a:avLst/>
          </a:prstGeom>
        </p:spPr>
      </p:pic>
      <p:sp>
        <p:nvSpPr>
          <p:cNvPr id="18" name="Tekstvak 17">
            <a:extLst>
              <a:ext uri="{FF2B5EF4-FFF2-40B4-BE49-F238E27FC236}">
                <a16:creationId xmlns:a16="http://schemas.microsoft.com/office/drawing/2014/main" id="{35929512-1DA0-521A-3DB6-F1D0C8FE6F99}"/>
              </a:ext>
            </a:extLst>
          </p:cNvPr>
          <p:cNvSpPr txBox="1"/>
          <p:nvPr/>
        </p:nvSpPr>
        <p:spPr>
          <a:xfrm>
            <a:off x="10773489" y="1342048"/>
            <a:ext cx="1409719" cy="230832"/>
          </a:xfrm>
          <a:prstGeom prst="rect">
            <a:avLst/>
          </a:prstGeom>
          <a:noFill/>
        </p:spPr>
        <p:txBody>
          <a:bodyPr wrap="square" rtlCol="0">
            <a:spAutoFit/>
          </a:bodyPr>
          <a:lstStyle/>
          <a:p>
            <a:r>
              <a:rPr lang="nl-NL" sz="900" b="1" dirty="0">
                <a:solidFill>
                  <a:schemeClr val="bg1"/>
                </a:solidFill>
                <a:latin typeface="Raleway" panose="020B0503030101060003"/>
              </a:rPr>
              <a:t>Opvolgen instructies</a:t>
            </a:r>
          </a:p>
        </p:txBody>
      </p:sp>
      <p:pic>
        <p:nvPicPr>
          <p:cNvPr id="5" name="Afbeelding 61">
            <a:extLst>
              <a:ext uri="{FF2B5EF4-FFF2-40B4-BE49-F238E27FC236}">
                <a16:creationId xmlns:a16="http://schemas.microsoft.com/office/drawing/2014/main" id="{53B89FAB-87BC-BC77-2458-D0DD0E9E0DC8}"/>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1" y="933917"/>
            <a:ext cx="1409719" cy="309806"/>
          </a:xfrm>
          <a:prstGeom prst="rect">
            <a:avLst/>
          </a:prstGeom>
        </p:spPr>
      </p:pic>
      <p:sp>
        <p:nvSpPr>
          <p:cNvPr id="6" name="Tekstvak 5">
            <a:extLst>
              <a:ext uri="{FF2B5EF4-FFF2-40B4-BE49-F238E27FC236}">
                <a16:creationId xmlns:a16="http://schemas.microsoft.com/office/drawing/2014/main" id="{5EDE082C-C8DD-DD40-4A7E-4804C357944D}"/>
              </a:ext>
            </a:extLst>
          </p:cNvPr>
          <p:cNvSpPr txBox="1"/>
          <p:nvPr/>
        </p:nvSpPr>
        <p:spPr>
          <a:xfrm>
            <a:off x="10782281" y="974946"/>
            <a:ext cx="1588495" cy="230832"/>
          </a:xfrm>
          <a:prstGeom prst="rect">
            <a:avLst/>
          </a:prstGeom>
          <a:noFill/>
        </p:spPr>
        <p:txBody>
          <a:bodyPr wrap="square" rtlCol="0">
            <a:spAutoFit/>
          </a:bodyPr>
          <a:lstStyle/>
          <a:p>
            <a:r>
              <a:rPr lang="nl-NL" sz="900" b="1" dirty="0">
                <a:solidFill>
                  <a:srgbClr val="BFBFBF"/>
                </a:solidFill>
                <a:latin typeface="Raleway" panose="020B0503030101060003"/>
              </a:rPr>
              <a:t>Herkennen </a:t>
            </a:r>
            <a:r>
              <a:rPr lang="nl-NL" sz="900" b="1" dirty="0" err="1">
                <a:solidFill>
                  <a:srgbClr val="BFBFBF"/>
                </a:solidFill>
                <a:latin typeface="Raleway" panose="020B0503030101060003"/>
              </a:rPr>
              <a:t>BHV’er</a:t>
            </a:r>
            <a:endParaRPr lang="nl-NL" sz="900" b="1" dirty="0">
              <a:solidFill>
                <a:srgbClr val="BFBFBF"/>
              </a:solidFill>
              <a:latin typeface="Raleway" panose="020B0503030101060003"/>
            </a:endParaRPr>
          </a:p>
        </p:txBody>
      </p:sp>
    </p:spTree>
    <p:custDataLst>
      <p:tags r:id="rId1"/>
    </p:custDataLst>
    <p:extLst>
      <p:ext uri="{BB962C8B-B14F-4D97-AF65-F5344CB8AC3E}">
        <p14:creationId xmlns:p14="http://schemas.microsoft.com/office/powerpoint/2010/main" val="315458898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03922-0753-9B2D-128B-C9697ED2346B}"/>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7118E2D7-F1FE-20AF-0A22-F6E60C03C44E}"/>
              </a:ext>
            </a:extLst>
          </p:cNvPr>
          <p:cNvSpPr txBox="1">
            <a:spLocks/>
          </p:cNvSpPr>
          <p:nvPr/>
        </p:nvSpPr>
        <p:spPr>
          <a:xfrm>
            <a:off x="492587" y="424377"/>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Welke hulpmiddelen gebruiken </a:t>
            </a:r>
            <a:r>
              <a:rPr lang="nl-NL" sz="2800" b="1" dirty="0" err="1">
                <a:solidFill>
                  <a:srgbClr val="43505E"/>
                </a:solidFill>
                <a:latin typeface="Futura T" panose="020B0800000000000000"/>
              </a:rPr>
              <a:t>BHV’ers</a:t>
            </a:r>
            <a:r>
              <a:rPr lang="nl-NL" sz="2800" b="1" dirty="0">
                <a:solidFill>
                  <a:srgbClr val="43505E"/>
                </a:solidFill>
                <a:latin typeface="Futura T" panose="020B0800000000000000"/>
              </a:rPr>
              <a:t>?</a:t>
            </a:r>
          </a:p>
        </p:txBody>
      </p:sp>
      <p:sp>
        <p:nvSpPr>
          <p:cNvPr id="8" name="Tekstvak 7">
            <a:extLst>
              <a:ext uri="{FF2B5EF4-FFF2-40B4-BE49-F238E27FC236}">
                <a16:creationId xmlns:a16="http://schemas.microsoft.com/office/drawing/2014/main" id="{82FE6E1E-E939-0A35-4487-8D304F628495}"/>
              </a:ext>
            </a:extLst>
          </p:cNvPr>
          <p:cNvSpPr txBox="1"/>
          <p:nvPr/>
        </p:nvSpPr>
        <p:spPr>
          <a:xfrm>
            <a:off x="492587" y="1012900"/>
            <a:ext cx="11476388" cy="6226833"/>
          </a:xfrm>
          <a:prstGeom prst="rect">
            <a:avLst/>
          </a:prstGeom>
          <a:noFill/>
        </p:spPr>
        <p:txBody>
          <a:bodyPr wrap="square">
            <a:spAutoFit/>
          </a:bodyPr>
          <a:lstStyle/>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Een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moet snel kunnen handelen bij een ongeluk, brand of evacuatie. Daarvoor gebruiken ze verschillende hulpmiddelen. Hieronder lees je wat ze vaak bij zich hebben of in de buurt gebruiken:</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EHBO-koffer</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Deze koffer bevat spullen om eerste hulp te geven, zoals:</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verbandmiddelen,</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handschoenen,</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beademingsmaskers,</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een schaar,</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en andere medische hulpmiddelen.</a:t>
            </a:r>
          </a:p>
          <a:p>
            <a:pPr marL="285750" indent="-285750">
              <a:lnSpc>
                <a:spcPct val="107000"/>
              </a:lnSpc>
              <a:spcAft>
                <a:spcPts val="800"/>
              </a:spcAft>
              <a:buFont typeface="Arial" panose="020B0604020202020204" pitchFamily="34" charset="0"/>
              <a:buChar char="•"/>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AED (Automatische Externe Defibrillator)</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Een AED wordt gebruikt om het hartritme te herstellen als iemand een 						ernstig hartprobleem heeft en bewusteloos is. De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weet hoe dit 						apparaat veilig te gebruiken is en kan jou vragen de AED met spoed te 						halen in geval van nood. Zorg dat je weet waar de AED hangt.</a:t>
            </a:r>
          </a:p>
          <a:p>
            <a:pPr marL="285750" indent="-285750">
              <a:lnSpc>
                <a:spcPct val="107000"/>
              </a:lnSpc>
              <a:spcAft>
                <a:spcPts val="800"/>
              </a:spcAft>
              <a:buFont typeface="Arial" panose="020B0604020202020204" pitchFamily="34" charset="0"/>
              <a:buChar char="•"/>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4" name="Afbeelding 3">
            <a:extLst>
              <a:ext uri="{FF2B5EF4-FFF2-40B4-BE49-F238E27FC236}">
                <a16:creationId xmlns:a16="http://schemas.microsoft.com/office/drawing/2014/main" id="{602F2954-BF95-1843-9703-AA05FFA45F72}"/>
              </a:ext>
            </a:extLst>
          </p:cNvPr>
          <p:cNvPicPr>
            <a:picLocks noChangeAspect="1"/>
          </p:cNvPicPr>
          <p:nvPr/>
        </p:nvPicPr>
        <p:blipFill>
          <a:blip r:embed="rId4"/>
          <a:stretch>
            <a:fillRect/>
          </a:stretch>
        </p:blipFill>
        <p:spPr>
          <a:xfrm>
            <a:off x="6035974" y="1918375"/>
            <a:ext cx="3080099" cy="2207941"/>
          </a:xfrm>
          <a:prstGeom prst="rect">
            <a:avLst/>
          </a:prstGeom>
        </p:spPr>
      </p:pic>
      <p:pic>
        <p:nvPicPr>
          <p:cNvPr id="7" name="Afbeelding 6">
            <a:extLst>
              <a:ext uri="{FF2B5EF4-FFF2-40B4-BE49-F238E27FC236}">
                <a16:creationId xmlns:a16="http://schemas.microsoft.com/office/drawing/2014/main" id="{423807B5-E9CE-9541-5C6E-F8395175AE6A}"/>
              </a:ext>
            </a:extLst>
          </p:cNvPr>
          <p:cNvPicPr>
            <a:picLocks noChangeAspect="1"/>
          </p:cNvPicPr>
          <p:nvPr/>
        </p:nvPicPr>
        <p:blipFill>
          <a:blip r:embed="rId5"/>
          <a:stretch>
            <a:fillRect/>
          </a:stretch>
        </p:blipFill>
        <p:spPr>
          <a:xfrm>
            <a:off x="647737" y="4126316"/>
            <a:ext cx="2535335" cy="2173491"/>
          </a:xfrm>
          <a:prstGeom prst="rect">
            <a:avLst/>
          </a:prstGeom>
        </p:spPr>
      </p:pic>
    </p:spTree>
    <p:custDataLst>
      <p:tags r:id="rId1"/>
    </p:custDataLst>
    <p:extLst>
      <p:ext uri="{BB962C8B-B14F-4D97-AF65-F5344CB8AC3E}">
        <p14:creationId xmlns:p14="http://schemas.microsoft.com/office/powerpoint/2010/main" val="367599997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77479-42B8-87C5-F464-6BF39750F99D}"/>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9370494E-2FEC-8062-1024-116EE2674BDA}"/>
              </a:ext>
            </a:extLst>
          </p:cNvPr>
          <p:cNvSpPr txBox="1">
            <a:spLocks/>
          </p:cNvSpPr>
          <p:nvPr/>
        </p:nvSpPr>
        <p:spPr>
          <a:xfrm>
            <a:off x="492587" y="480133"/>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Welke hulpmiddelen gebruiken </a:t>
            </a:r>
            <a:r>
              <a:rPr lang="nl-NL" sz="2800" b="1" dirty="0" err="1">
                <a:solidFill>
                  <a:srgbClr val="43505E"/>
                </a:solidFill>
                <a:latin typeface="Futura T" panose="020B0800000000000000"/>
              </a:rPr>
              <a:t>BHV’ers</a:t>
            </a:r>
            <a:r>
              <a:rPr lang="nl-NL" sz="2800" b="1" dirty="0">
                <a:solidFill>
                  <a:srgbClr val="43505E"/>
                </a:solidFill>
                <a:latin typeface="Futura T" panose="020B0800000000000000"/>
              </a:rPr>
              <a:t>?</a:t>
            </a:r>
          </a:p>
        </p:txBody>
      </p:sp>
      <p:sp>
        <p:nvSpPr>
          <p:cNvPr id="8" name="Tekstvak 7">
            <a:extLst>
              <a:ext uri="{FF2B5EF4-FFF2-40B4-BE49-F238E27FC236}">
                <a16:creationId xmlns:a16="http://schemas.microsoft.com/office/drawing/2014/main" id="{EC6D6305-2293-D99F-1480-F2F5508C7D48}"/>
              </a:ext>
            </a:extLst>
          </p:cNvPr>
          <p:cNvSpPr txBox="1"/>
          <p:nvPr/>
        </p:nvSpPr>
        <p:spPr>
          <a:xfrm>
            <a:off x="492587" y="1012899"/>
            <a:ext cx="11476388" cy="6149569"/>
          </a:xfrm>
          <a:prstGeom prst="rect">
            <a:avLst/>
          </a:prstGeom>
          <a:noFill/>
        </p:spPr>
        <p:txBody>
          <a:bodyPr wrap="square">
            <a:spAutoFit/>
          </a:bodyPr>
          <a:lstStyle/>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Blusmiddelen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Denk aan brandblussers of brandslanghaspels. Hiermee kan een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een 						beginnende brand snel proberen te blussen, zolang het veilig is.</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Communicatiemiddelen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BHV’ers</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gebruiken portofoons of bellen via een intern noodnummer. Zo kunnen 					ze snel contact opnemen met collega’s of hulpdiensten.</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Oogdouche</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Een oogspoelfles wordt gebruikt om snel en veilig het oog te spoelen als er bijvoorbeeld een </a:t>
            </a:r>
            <a:b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b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chemische stof, vuil of stofdeeltje in het oog is gekomen. </a:t>
            </a:r>
            <a:b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b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kan hiermee direct het oog uitspoelen om schade te beperken totdat </a:t>
            </a:r>
            <a:b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b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professionele hulp arriveert. Het is belangrijk dat een oogspoelfles altijd goed </a:t>
            </a:r>
            <a:b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b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bereikbaar is op plekken waar met gevaarlijke stoffen wordt gewerkt.</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Veiligheidshesje of herkenbare kleding</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Een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draagt vaak een felgekleurd hesje of kleding met ‘BHV’ erop. </a:t>
            </a:r>
            <a:b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b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Zo is meteen duidelijk wie je moet volgen of aanspreken.</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3" name="Afbeelding 2">
            <a:extLst>
              <a:ext uri="{FF2B5EF4-FFF2-40B4-BE49-F238E27FC236}">
                <a16:creationId xmlns:a16="http://schemas.microsoft.com/office/drawing/2014/main" id="{63253778-46A8-B89B-0C47-EA5889EF5F3B}"/>
              </a:ext>
            </a:extLst>
          </p:cNvPr>
          <p:cNvPicPr>
            <a:picLocks noChangeAspect="1"/>
          </p:cNvPicPr>
          <p:nvPr/>
        </p:nvPicPr>
        <p:blipFill>
          <a:blip r:embed="rId4"/>
          <a:stretch>
            <a:fillRect/>
          </a:stretch>
        </p:blipFill>
        <p:spPr>
          <a:xfrm>
            <a:off x="605308" y="1081879"/>
            <a:ext cx="2059551" cy="1750692"/>
          </a:xfrm>
          <a:prstGeom prst="rect">
            <a:avLst/>
          </a:prstGeom>
        </p:spPr>
      </p:pic>
      <p:pic>
        <p:nvPicPr>
          <p:cNvPr id="9" name="Afbeelding 8">
            <a:extLst>
              <a:ext uri="{FF2B5EF4-FFF2-40B4-BE49-F238E27FC236}">
                <a16:creationId xmlns:a16="http://schemas.microsoft.com/office/drawing/2014/main" id="{BB5B1E79-4CBE-F242-8921-E004AB701880}"/>
              </a:ext>
            </a:extLst>
          </p:cNvPr>
          <p:cNvPicPr>
            <a:picLocks noChangeAspect="1"/>
          </p:cNvPicPr>
          <p:nvPr/>
        </p:nvPicPr>
        <p:blipFill>
          <a:blip r:embed="rId5"/>
          <a:stretch>
            <a:fillRect/>
          </a:stretch>
        </p:blipFill>
        <p:spPr>
          <a:xfrm>
            <a:off x="605308" y="4839629"/>
            <a:ext cx="2168427" cy="1445618"/>
          </a:xfrm>
          <a:prstGeom prst="rect">
            <a:avLst/>
          </a:prstGeom>
        </p:spPr>
      </p:pic>
      <p:pic>
        <p:nvPicPr>
          <p:cNvPr id="11" name="Afbeelding 10">
            <a:extLst>
              <a:ext uri="{FF2B5EF4-FFF2-40B4-BE49-F238E27FC236}">
                <a16:creationId xmlns:a16="http://schemas.microsoft.com/office/drawing/2014/main" id="{9C4F5FBA-F29A-9D73-81F2-4914A3137791}"/>
              </a:ext>
            </a:extLst>
          </p:cNvPr>
          <p:cNvPicPr>
            <a:picLocks noChangeAspect="1"/>
          </p:cNvPicPr>
          <p:nvPr/>
        </p:nvPicPr>
        <p:blipFill>
          <a:blip r:embed="rId6"/>
          <a:stretch>
            <a:fillRect/>
          </a:stretch>
        </p:blipFill>
        <p:spPr>
          <a:xfrm>
            <a:off x="8907770" y="3305141"/>
            <a:ext cx="1565083" cy="1565083"/>
          </a:xfrm>
          <a:prstGeom prst="rect">
            <a:avLst/>
          </a:prstGeom>
        </p:spPr>
      </p:pic>
    </p:spTree>
    <p:custDataLst>
      <p:tags r:id="rId1"/>
    </p:custDataLst>
    <p:extLst>
      <p:ext uri="{BB962C8B-B14F-4D97-AF65-F5344CB8AC3E}">
        <p14:creationId xmlns:p14="http://schemas.microsoft.com/office/powerpoint/2010/main" val="233250736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DC9D2-1CDE-6B11-8388-AAD452E4FCD4}"/>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CA0BFACB-9C53-2F4E-E9CD-26A9016FA5AC}"/>
              </a:ext>
            </a:extLst>
          </p:cNvPr>
          <p:cNvSpPr txBox="1">
            <a:spLocks/>
          </p:cNvSpPr>
          <p:nvPr/>
        </p:nvSpPr>
        <p:spPr>
          <a:xfrm>
            <a:off x="492587" y="480133"/>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BHV op projectlocaties – Wat moet je weten?</a:t>
            </a:r>
          </a:p>
        </p:txBody>
      </p:sp>
      <p:sp>
        <p:nvSpPr>
          <p:cNvPr id="8" name="Tekstvak 7">
            <a:extLst>
              <a:ext uri="{FF2B5EF4-FFF2-40B4-BE49-F238E27FC236}">
                <a16:creationId xmlns:a16="http://schemas.microsoft.com/office/drawing/2014/main" id="{E8CA730B-FF64-979F-51D5-C508E606B022}"/>
              </a:ext>
            </a:extLst>
          </p:cNvPr>
          <p:cNvSpPr txBox="1"/>
          <p:nvPr/>
        </p:nvSpPr>
        <p:spPr>
          <a:xfrm>
            <a:off x="492587" y="1458122"/>
            <a:ext cx="5930515" cy="4919745"/>
          </a:xfrm>
          <a:prstGeom prst="rect">
            <a:avLst/>
          </a:prstGeom>
          <a:noFill/>
        </p:spPr>
        <p:txBody>
          <a:bodyPr wrap="square">
            <a:spAutoFit/>
          </a:bodyPr>
          <a:lstStyle/>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Elke projectlocatie is anders. Daarom is het belangrijk dat je bij aankomst goed weet wat je moet doen bij een incident. Let op de volgende punten: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Weet wie de </a:t>
            </a:r>
            <a:r>
              <a:rPr lang="nl-NL" sz="1400" b="1"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is</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op jouw locatie. Vraag dit meteen als je aankomt.</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Vraag naar het BHV-plan</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waar zijn de vluchtroutes en de verzamelplaats?</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Check of er een AED aanwezig is </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en waar die hangt.</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Weet hoe je een incident moet melden</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bij wie, via welk telefoonnummer of alarmsysteem?</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Is er een bouwkeet of verzamelpunt? </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Zorg dat je weet waar die is, ook bij tijdelijke projecten.</a:t>
            </a:r>
          </a:p>
          <a:p>
            <a:pPr marL="285750" indent="-285750">
              <a:lnSpc>
                <a:spcPct val="107000"/>
              </a:lnSpc>
              <a:spcAft>
                <a:spcPts val="800"/>
              </a:spcAft>
              <a:buFont typeface="Arial" panose="020B0604020202020204" pitchFamily="34" charset="0"/>
              <a:buChar char="•"/>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Geen </a:t>
            </a:r>
            <a:r>
              <a:rPr lang="nl-NL" sz="1400" b="1"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bekend? </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Vraag het dan direct aan de uitvoerder of veiligheidscoördinator.</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Zo ben je goed voorbereid en kun je veilig werken op elke locatie.</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pic>
        <p:nvPicPr>
          <p:cNvPr id="4" name="Afbeelding 3" descr="Afbeelding met persoon, hemel, buitenshuis, kleding&#10;&#10;Door AI gegenereerde inhoud is mogelijk onjuist.">
            <a:extLst>
              <a:ext uri="{FF2B5EF4-FFF2-40B4-BE49-F238E27FC236}">
                <a16:creationId xmlns:a16="http://schemas.microsoft.com/office/drawing/2014/main" id="{5B7BF3A2-A452-32DC-FBC1-E1C70093EA7B}"/>
              </a:ext>
            </a:extLst>
          </p:cNvPr>
          <p:cNvPicPr>
            <a:picLocks noChangeAspect="1"/>
          </p:cNvPicPr>
          <p:nvPr/>
        </p:nvPicPr>
        <p:blipFill>
          <a:blip r:embed="rId4"/>
          <a:stretch>
            <a:fillRect/>
          </a:stretch>
        </p:blipFill>
        <p:spPr>
          <a:xfrm>
            <a:off x="7015901" y="1867829"/>
            <a:ext cx="4683512" cy="3122341"/>
          </a:xfrm>
          <a:prstGeom prst="rect">
            <a:avLst/>
          </a:prstGeom>
        </p:spPr>
      </p:pic>
    </p:spTree>
    <p:custDataLst>
      <p:tags r:id="rId1"/>
    </p:custDataLst>
    <p:extLst>
      <p:ext uri="{BB962C8B-B14F-4D97-AF65-F5344CB8AC3E}">
        <p14:creationId xmlns:p14="http://schemas.microsoft.com/office/powerpoint/2010/main" val="1145729684"/>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877D9-D823-18A3-3E08-54B49AC7DB3E}"/>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7404C22B-B932-66C5-1305-B531EB46911A}"/>
              </a:ext>
            </a:extLst>
          </p:cNvPr>
          <p:cNvSpPr txBox="1">
            <a:spLocks/>
          </p:cNvSpPr>
          <p:nvPr/>
        </p:nvSpPr>
        <p:spPr>
          <a:xfrm>
            <a:off x="337362" y="424377"/>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BHV in de praktijk</a:t>
            </a:r>
          </a:p>
        </p:txBody>
      </p:sp>
      <p:sp>
        <p:nvSpPr>
          <p:cNvPr id="8" name="Tekstvak 7">
            <a:extLst>
              <a:ext uri="{FF2B5EF4-FFF2-40B4-BE49-F238E27FC236}">
                <a16:creationId xmlns:a16="http://schemas.microsoft.com/office/drawing/2014/main" id="{35E09FFF-58B0-FA5F-FF0A-37F4EF7887D2}"/>
              </a:ext>
            </a:extLst>
          </p:cNvPr>
          <p:cNvSpPr txBox="1"/>
          <p:nvPr/>
        </p:nvSpPr>
        <p:spPr>
          <a:xfrm>
            <a:off x="337362" y="1012382"/>
            <a:ext cx="11517276" cy="6329425"/>
          </a:xfrm>
          <a:prstGeom prst="rect">
            <a:avLst/>
          </a:prstGeom>
          <a:noFill/>
        </p:spPr>
        <p:txBody>
          <a:bodyPr wrap="square">
            <a:spAutoFit/>
          </a:bodyPr>
          <a:lstStyle/>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Op risicovolle werkplekken is het belangrijk dat je weet wat je moet doen. Met deze aandachtspunten ben je goed voorbereid:</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Werken op hoogte</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je ladders, steigers of werk je op een verdieping? Zorg dat je weet wie de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is en hoe je die snel kunt waarschuwen bij een val of ander ongeval.</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Gevaarlijke stoffen</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Sommige materialen zoals verf, kitten of reinigingsmiddelen kunnen schadelijk zijn. Denk aan:</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flauwvallen door dampen,</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ademhalingsproblemen,</a:t>
            </a:r>
          </a:p>
          <a:p>
            <a:pPr marL="285750" indent="-285750">
              <a:lnSpc>
                <a:spcPct val="107000"/>
              </a:lnSpc>
              <a:spcAft>
                <a:spcPts val="800"/>
              </a:spcAft>
              <a:buFont typeface="Arial" panose="020B0604020202020204" pitchFamily="34" charset="0"/>
              <a:buChar char="•"/>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huidirritatie of brandgevaar.</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altijd de juiste persoonlijke beschermingsmiddelen en zorg voor goede ventilatie.</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Toegankelijke werkplek</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Houd vluchtwegen en de toegang tot de werkplek vrij van obstakels zoals ladders, emmers of gereedschap. Zo kan hulp snel en veilig ter plaatse zijn.</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Altijd bereikbaar</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Draag een goed opgeladen telefoon bij je. Zorg dat je weet wie je moet bellen bij een incident en waar je je bevindt op de locatie.</a:t>
            </a:r>
          </a:p>
          <a:p>
            <a:pPr>
              <a:lnSpc>
                <a:spcPct val="107000"/>
              </a:lnSpc>
              <a:spcAft>
                <a:spcPts val="800"/>
              </a:spcAft>
            </a:pPr>
            <a:r>
              <a:rPr lang="nl-NL" sz="14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Laat weten waar je werkt</a:t>
            </a:r>
          </a:p>
          <a:p>
            <a:pPr>
              <a:lnSpc>
                <a:spcPct val="107000"/>
              </a:lnSpc>
              <a:spcAft>
                <a:spcPts val="800"/>
              </a:spcAft>
            </a:pP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Werk je alleen of op een afgelegen plek? Informeer de </a:t>
            </a:r>
            <a:r>
              <a:rPr lang="nl-NL" sz="14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BHV’er</a:t>
            </a:r>
            <a:r>
              <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of uitvoerder waar je bent. Zo kunnen ze je snel vinden als er iets gebeurt.</a:t>
            </a:r>
          </a:p>
          <a:p>
            <a:pPr>
              <a:lnSpc>
                <a:spcPct val="107000"/>
              </a:lnSpc>
              <a:spcAft>
                <a:spcPts val="800"/>
              </a:spcAft>
            </a:pPr>
            <a:endParaRPr lang="nl-NL" sz="14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6777803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0996F-29F6-CBE1-2379-502885666ED5}"/>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86B4EC77-B148-B467-D929-AF0B5CF6E67E}"/>
              </a:ext>
            </a:extLst>
          </p:cNvPr>
          <p:cNvPicPr>
            <a:picLocks noChangeAspect="1"/>
          </p:cNvPicPr>
          <p:nvPr/>
        </p:nvPicPr>
        <p:blipFill>
          <a:blip r:embed="rId4"/>
          <a:stretch>
            <a:fillRect/>
          </a:stretch>
        </p:blipFill>
        <p:spPr>
          <a:xfrm>
            <a:off x="0" y="0"/>
            <a:ext cx="12192000" cy="6858000"/>
          </a:xfrm>
          <a:prstGeom prst="rect">
            <a:avLst/>
          </a:prstGeom>
        </p:spPr>
      </p:pic>
    </p:spTree>
    <p:custDataLst>
      <p:tags r:id="rId1"/>
    </p:custDataLst>
    <p:extLst>
      <p:ext uri="{BB962C8B-B14F-4D97-AF65-F5344CB8AC3E}">
        <p14:creationId xmlns:p14="http://schemas.microsoft.com/office/powerpoint/2010/main" val="734307771"/>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AB37C-B987-8FF4-B550-B7A3FFEF4052}"/>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C60FBB4C-15C5-FFD1-1C97-EF508626ADEC}"/>
              </a:ext>
            </a:extLst>
          </p:cNvPr>
          <p:cNvPicPr>
            <a:picLocks noChangeAspect="1"/>
          </p:cNvPicPr>
          <p:nvPr/>
        </p:nvPicPr>
        <p:blipFill>
          <a:blip r:embed="rId4"/>
          <a:stretch>
            <a:fillRect/>
          </a:stretch>
        </p:blipFill>
        <p:spPr>
          <a:xfrm>
            <a:off x="0" y="16497"/>
            <a:ext cx="12192000" cy="6825006"/>
          </a:xfrm>
          <a:prstGeom prst="rect">
            <a:avLst/>
          </a:prstGeom>
        </p:spPr>
      </p:pic>
    </p:spTree>
    <p:custDataLst>
      <p:tags r:id="rId1"/>
    </p:custDataLst>
    <p:extLst>
      <p:ext uri="{BB962C8B-B14F-4D97-AF65-F5344CB8AC3E}">
        <p14:creationId xmlns:p14="http://schemas.microsoft.com/office/powerpoint/2010/main" val="2251525072"/>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146295"/>
            <a:ext cx="8340145" cy="490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50000"/>
              </a:lnSpc>
            </a:pPr>
            <a:r>
              <a:rPr lang="nl-NL" sz="1400" b="1" dirty="0">
                <a:solidFill>
                  <a:srgbClr val="43505E"/>
                </a:solidFill>
                <a:latin typeface="Raleway" panose="020B0503030101060003" pitchFamily="34" charset="0"/>
              </a:rPr>
              <a:t>1. Ken je vluchtroute… ook achteruit</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Loop je vluchtroute eens achterstevoren. Zo weet je ook hoe je moet navigeren als je van een andere kant komt of als je moet terugkeren.</a:t>
            </a:r>
          </a:p>
          <a:p>
            <a:pPr>
              <a:lnSpc>
                <a:spcPct val="150000"/>
              </a:lnSpc>
            </a:pPr>
            <a:r>
              <a:rPr lang="nl-NL" sz="1400" b="1" dirty="0">
                <a:solidFill>
                  <a:srgbClr val="43505E"/>
                </a:solidFill>
                <a:latin typeface="Raleway" panose="020B0503030101060003" pitchFamily="34" charset="0"/>
              </a:rPr>
              <a:t>2. Gebruik je telefoon slim bij nood</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Zet het noodnummer van je bedrijf als </a:t>
            </a:r>
            <a:r>
              <a:rPr lang="nl-NL" sz="1400" dirty="0" err="1">
                <a:solidFill>
                  <a:srgbClr val="43505E"/>
                </a:solidFill>
                <a:latin typeface="Raleway" panose="020B0503030101060003" pitchFamily="34" charset="0"/>
              </a:rPr>
              <a:t>snelkiesnummer</a:t>
            </a:r>
            <a:r>
              <a:rPr lang="nl-NL" sz="1400" dirty="0">
                <a:solidFill>
                  <a:srgbClr val="43505E"/>
                </a:solidFill>
                <a:latin typeface="Raleway" panose="020B0503030101060003" pitchFamily="34" charset="0"/>
              </a:rPr>
              <a:t> in je telefoon. En: weet hoe je 112 belt zonder ontgrendelen, dat werkt op bijna elke smartphone.</a:t>
            </a:r>
          </a:p>
          <a:p>
            <a:pPr>
              <a:lnSpc>
                <a:spcPct val="150000"/>
              </a:lnSpc>
            </a:pPr>
            <a:r>
              <a:rPr lang="nl-NL" sz="1400" b="1" dirty="0">
                <a:solidFill>
                  <a:srgbClr val="43505E"/>
                </a:solidFill>
                <a:latin typeface="Raleway" panose="020B0503030101060003" pitchFamily="34" charset="0"/>
              </a:rPr>
              <a:t>3. Check je omgeving op ‘verborgen risico’s’</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Let op dingen die je snel over het hoofd ziet:</a:t>
            </a:r>
          </a:p>
          <a:p>
            <a:pPr marL="285750" lvl="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Volgestapelde gangpaden</a:t>
            </a:r>
          </a:p>
          <a:p>
            <a:pPr marL="285750" lvl="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Slecht bereikbare brandblussers (achter dozen)</a:t>
            </a:r>
          </a:p>
          <a:p>
            <a:pPr marL="285750" lvl="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Slecht zichtbare nooduitgangen</a:t>
            </a:r>
          </a:p>
          <a:p>
            <a:pPr>
              <a:lnSpc>
                <a:spcPct val="150000"/>
              </a:lnSpc>
            </a:pPr>
            <a:r>
              <a:rPr lang="nl-NL" sz="1400" dirty="0">
                <a:solidFill>
                  <a:srgbClr val="43505E"/>
                </a:solidFill>
                <a:latin typeface="Raleway" panose="020B0503030101060003" pitchFamily="34" charset="0"/>
              </a:rPr>
              <a:t>Maak er een gewoonte van om dit te melden, dat is ook BHV!</a:t>
            </a:r>
          </a:p>
          <a:p>
            <a:pPr>
              <a:lnSpc>
                <a:spcPct val="150000"/>
              </a:lnSpc>
            </a:pPr>
            <a:r>
              <a:rPr lang="nl-NL" sz="1400" b="1" dirty="0">
                <a:solidFill>
                  <a:srgbClr val="43505E"/>
                </a:solidFill>
                <a:latin typeface="Raleway" panose="020B0503030101060003" pitchFamily="34" charset="0"/>
              </a:rPr>
              <a:t>4. Draagbare EHBO: pleister in je portemonnee</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Een simpele tip: stop een paar pleisters in je portemonnee of </a:t>
            </a:r>
            <a:r>
              <a:rPr lang="nl-NL" sz="1400" dirty="0" err="1">
                <a:solidFill>
                  <a:srgbClr val="43505E"/>
                </a:solidFill>
                <a:latin typeface="Raleway" panose="020B0503030101060003" pitchFamily="34" charset="0"/>
              </a:rPr>
              <a:t>werkjas</a:t>
            </a:r>
            <a:r>
              <a:rPr lang="nl-NL" sz="1400" dirty="0">
                <a:solidFill>
                  <a:srgbClr val="43505E"/>
                </a:solidFill>
                <a:latin typeface="Raleway" panose="020B0503030101060003" pitchFamily="34" charset="0"/>
              </a:rPr>
              <a:t>. Kleine verwondingen kun je dan direct zelf behandelen.</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 name="Afbeelding 3" descr="Afbeelding met tekst, Graphics, logo, Lettertype&#10;&#10;Door AI gegenereerde inhoud is mogelijk onjuist.">
            <a:extLst>
              <a:ext uri="{FF2B5EF4-FFF2-40B4-BE49-F238E27FC236}">
                <a16:creationId xmlns:a16="http://schemas.microsoft.com/office/drawing/2014/main" id="{E1BABF35-B9A7-C362-1498-709B4DD5F5C2}"/>
              </a:ext>
            </a:extLst>
          </p:cNvPr>
          <p:cNvPicPr>
            <a:picLocks noChangeAspect="1"/>
          </p:cNvPicPr>
          <p:nvPr/>
        </p:nvPicPr>
        <p:blipFill>
          <a:blip r:embed="rId4"/>
          <a:stretch>
            <a:fillRect/>
          </a:stretch>
        </p:blipFill>
        <p:spPr>
          <a:xfrm>
            <a:off x="8914137" y="445039"/>
            <a:ext cx="2761189" cy="2208951"/>
          </a:xfrm>
          <a:prstGeom prst="rect">
            <a:avLst/>
          </a:prstGeom>
        </p:spPr>
      </p:pic>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3A34D-B101-75C1-6F09-96627C43256D}"/>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894A0F39-86AE-7E9C-40CF-45E86B347440}"/>
              </a:ext>
            </a:extLst>
          </p:cNvPr>
          <p:cNvSpPr>
            <a:spLocks noChangeArrowheads="1"/>
          </p:cNvSpPr>
          <p:nvPr/>
        </p:nvSpPr>
        <p:spPr bwMode="auto">
          <a:xfrm>
            <a:off x="439581" y="1139591"/>
            <a:ext cx="8340145" cy="4578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50000"/>
              </a:lnSpc>
            </a:pPr>
            <a:r>
              <a:rPr lang="nl-NL" sz="1400" b="1" dirty="0">
                <a:solidFill>
                  <a:srgbClr val="43505E"/>
                </a:solidFill>
                <a:latin typeface="Raleway" panose="020B0503030101060003" pitchFamily="34" charset="0"/>
              </a:rPr>
              <a:t>5. Ken de </a:t>
            </a:r>
            <a:r>
              <a:rPr lang="nl-NL" sz="1400" b="1" dirty="0" err="1">
                <a:solidFill>
                  <a:srgbClr val="43505E"/>
                </a:solidFill>
                <a:latin typeface="Raleway" panose="020B0503030101060003" pitchFamily="34" charset="0"/>
              </a:rPr>
              <a:t>BHV’er</a:t>
            </a:r>
            <a:r>
              <a:rPr lang="nl-NL" sz="1400" b="1" dirty="0">
                <a:solidFill>
                  <a:srgbClr val="43505E"/>
                </a:solidFill>
                <a:latin typeface="Raleway" panose="020B0503030101060003" pitchFamily="34" charset="0"/>
              </a:rPr>
              <a:t> in jouw team</a:t>
            </a:r>
          </a:p>
          <a:p>
            <a:pPr>
              <a:lnSpc>
                <a:spcPct val="150000"/>
              </a:lnSpc>
            </a:pPr>
            <a:r>
              <a:rPr lang="nl-NL" sz="1400" dirty="0">
                <a:solidFill>
                  <a:srgbClr val="43505E"/>
                </a:solidFill>
                <a:latin typeface="Raleway" panose="020B0503030101060003" pitchFamily="34" charset="0"/>
              </a:rPr>
              <a:t>Weet wie de </a:t>
            </a:r>
            <a:r>
              <a:rPr lang="nl-NL" sz="1400" dirty="0" err="1">
                <a:solidFill>
                  <a:srgbClr val="43505E"/>
                </a:solidFill>
                <a:latin typeface="Raleway" panose="020B0503030101060003" pitchFamily="34" charset="0"/>
              </a:rPr>
              <a:t>BHV’ers</a:t>
            </a:r>
            <a:r>
              <a:rPr lang="nl-NL" sz="1400" dirty="0">
                <a:solidFill>
                  <a:srgbClr val="43505E"/>
                </a:solidFill>
                <a:latin typeface="Raleway" panose="020B0503030101060003" pitchFamily="34" charset="0"/>
              </a:rPr>
              <a:t> zijn in jouw directe omgeving. Tip: maak een foto van het BHV-overzicht en bewaar het in je telefoon.</a:t>
            </a:r>
          </a:p>
          <a:p>
            <a:pPr>
              <a:lnSpc>
                <a:spcPct val="150000"/>
              </a:lnSpc>
            </a:pPr>
            <a:r>
              <a:rPr lang="nl-NL" sz="1400" b="1" dirty="0">
                <a:solidFill>
                  <a:srgbClr val="43505E"/>
                </a:solidFill>
                <a:latin typeface="Raleway" panose="020B0503030101060003" pitchFamily="34" charset="0"/>
              </a:rPr>
              <a:t>6. Oefen het ‘rustig blijven’</a:t>
            </a:r>
          </a:p>
          <a:p>
            <a:pPr>
              <a:lnSpc>
                <a:spcPct val="150000"/>
              </a:lnSpc>
            </a:pPr>
            <a:r>
              <a:rPr lang="nl-NL" sz="1400" dirty="0">
                <a:solidFill>
                  <a:srgbClr val="43505E"/>
                </a:solidFill>
                <a:latin typeface="Raleway" panose="020B0503030101060003" pitchFamily="34" charset="0"/>
              </a:rPr>
              <a:t>Bij een noodsituatie is kalm blijven cruciaal. Een handige oefening: adem 4 seconden in, houd 4 seconden vast, adem 4 seconden uit. Herhaal dit 3x, dit helpt je om helder te blijven denken.</a:t>
            </a:r>
          </a:p>
          <a:p>
            <a:pPr>
              <a:lnSpc>
                <a:spcPct val="150000"/>
              </a:lnSpc>
            </a:pPr>
            <a:r>
              <a:rPr lang="nl-NL" sz="1400" b="1" dirty="0">
                <a:solidFill>
                  <a:srgbClr val="43505E"/>
                </a:solidFill>
                <a:latin typeface="Raleway" panose="020B0503030101060003" pitchFamily="34" charset="0"/>
              </a:rPr>
              <a:t>7. Gebruik je zintuigen</a:t>
            </a:r>
          </a:p>
          <a:p>
            <a:pPr>
              <a:lnSpc>
                <a:spcPct val="150000"/>
              </a:lnSpc>
            </a:pPr>
            <a:r>
              <a:rPr lang="nl-NL" sz="1400" dirty="0">
                <a:solidFill>
                  <a:srgbClr val="43505E"/>
                </a:solidFill>
                <a:latin typeface="Raleway" panose="020B0503030101060003" pitchFamily="34" charset="0"/>
              </a:rPr>
              <a:t>Bij rook of brand: ruik, hoor, voel. Soms merk je een probleem eerder dan je het ziet. Bijvoorbeeld: een brandlucht, een warme deurklink, of een vreemd geluid.</a:t>
            </a:r>
          </a:p>
          <a:p>
            <a:pPr>
              <a:lnSpc>
                <a:spcPct val="150000"/>
              </a:lnSpc>
            </a:pPr>
            <a:r>
              <a:rPr lang="nl-NL" sz="1400" b="1" dirty="0">
                <a:solidFill>
                  <a:srgbClr val="43505E"/>
                </a:solidFill>
                <a:latin typeface="Raleway" panose="020B0503030101060003" pitchFamily="34" charset="0"/>
              </a:rPr>
              <a:t>8. Weet wat je niet moet doen</a:t>
            </a:r>
          </a:p>
          <a:p>
            <a:pPr>
              <a:lnSpc>
                <a:spcPct val="150000"/>
              </a:lnSpc>
            </a:pPr>
            <a:r>
              <a:rPr lang="nl-NL" sz="1400" dirty="0">
                <a:solidFill>
                  <a:srgbClr val="43505E"/>
                </a:solidFill>
                <a:latin typeface="Raleway" panose="020B0503030101060003" pitchFamily="34" charset="0"/>
              </a:rPr>
              <a:t>Bijvoorbeeld:</a:t>
            </a:r>
          </a:p>
          <a:p>
            <a:pPr marL="28575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Nooit een lift gebruiken bij evacuatie</a:t>
            </a:r>
          </a:p>
          <a:p>
            <a:pPr marL="28575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Geen water op een elektrische brand gooien</a:t>
            </a:r>
          </a:p>
          <a:p>
            <a:pPr marL="285750" indent="-285750">
              <a:lnSpc>
                <a:spcPct val="150000"/>
              </a:lnSpc>
              <a:buFont typeface="Arial" panose="020B0604020202020204" pitchFamily="34" charset="0"/>
              <a:buChar char="•"/>
            </a:pPr>
            <a:r>
              <a:rPr lang="nl-NL" sz="1400" dirty="0">
                <a:solidFill>
                  <a:srgbClr val="43505E"/>
                </a:solidFill>
                <a:latin typeface="Raleway" panose="020B0503030101060003" pitchFamily="34" charset="0"/>
              </a:rPr>
              <a:t>Niet zomaar iemand verplaatsen bij een ongeval</a:t>
            </a:r>
          </a:p>
        </p:txBody>
      </p:sp>
      <p:sp>
        <p:nvSpPr>
          <p:cNvPr id="5" name="Titel 1">
            <a:extLst>
              <a:ext uri="{FF2B5EF4-FFF2-40B4-BE49-F238E27FC236}">
                <a16:creationId xmlns:a16="http://schemas.microsoft.com/office/drawing/2014/main" id="{28B533C0-D085-A75A-79F0-E08C1B9926A0}"/>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 name="Afbeelding 3" descr="Afbeelding met tekst, Graphics, logo, Lettertype&#10;&#10;Door AI gegenereerde inhoud is mogelijk onjuist.">
            <a:extLst>
              <a:ext uri="{FF2B5EF4-FFF2-40B4-BE49-F238E27FC236}">
                <a16:creationId xmlns:a16="http://schemas.microsoft.com/office/drawing/2014/main" id="{F8AD420B-126C-429D-6E9B-B4802A01E002}"/>
              </a:ext>
            </a:extLst>
          </p:cNvPr>
          <p:cNvPicPr>
            <a:picLocks noChangeAspect="1"/>
          </p:cNvPicPr>
          <p:nvPr/>
        </p:nvPicPr>
        <p:blipFill>
          <a:blip r:embed="rId4"/>
          <a:stretch>
            <a:fillRect/>
          </a:stretch>
        </p:blipFill>
        <p:spPr>
          <a:xfrm>
            <a:off x="8914137" y="445039"/>
            <a:ext cx="2761189" cy="2208951"/>
          </a:xfrm>
          <a:prstGeom prst="rect">
            <a:avLst/>
          </a:prstGeom>
        </p:spPr>
      </p:pic>
    </p:spTree>
    <p:custDataLst>
      <p:tags r:id="rId1"/>
    </p:custDataLst>
    <p:extLst>
      <p:ext uri="{BB962C8B-B14F-4D97-AF65-F5344CB8AC3E}">
        <p14:creationId xmlns:p14="http://schemas.microsoft.com/office/powerpoint/2010/main" val="135828432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990735"/>
            <a:ext cx="11628026" cy="5262979"/>
          </a:xfrm>
          <a:prstGeom prst="rect">
            <a:avLst/>
          </a:prstGeom>
          <a:noFill/>
        </p:spPr>
        <p:txBody>
          <a:bodyPr wrap="square" rtlCol="0">
            <a:spAutoFit/>
          </a:bodyPr>
          <a:lstStyle/>
          <a:p>
            <a:r>
              <a:rPr lang="nl-NL" sz="1400" b="1" dirty="0">
                <a:solidFill>
                  <a:srgbClr val="00B1EB"/>
                </a:solidFill>
                <a:latin typeface="Raleway" pitchFamily="2" charset="0"/>
              </a:rPr>
              <a:t>Vraag 1:</a:t>
            </a:r>
          </a:p>
          <a:p>
            <a:r>
              <a:rPr lang="nl-NL" sz="1400" dirty="0">
                <a:solidFill>
                  <a:srgbClr val="43505E"/>
                </a:solidFill>
                <a:latin typeface="Raleway" pitchFamily="2" charset="0"/>
              </a:rPr>
              <a:t>Als er iets misgaat op de werkplek, blijf ik </a:t>
            </a:r>
            <a:r>
              <a:rPr lang="nl-NL" sz="1400" b="1" dirty="0">
                <a:solidFill>
                  <a:srgbClr val="00B1EB"/>
                </a:solidFill>
                <a:latin typeface="Raleway" pitchFamily="2" charset="0"/>
              </a:rPr>
              <a:t>rustig</a:t>
            </a:r>
            <a:r>
              <a:rPr lang="nl-NL" sz="1400" dirty="0">
                <a:solidFill>
                  <a:srgbClr val="43505E"/>
                </a:solidFill>
                <a:latin typeface="Raleway" pitchFamily="2" charset="0"/>
              </a:rPr>
              <a:t> en waarschuw ik direct de </a:t>
            </a:r>
            <a:r>
              <a:rPr lang="nl-NL" sz="1400" b="1" dirty="0" err="1">
                <a:solidFill>
                  <a:srgbClr val="00B1EB"/>
                </a:solidFill>
                <a:latin typeface="Raleway" pitchFamily="2" charset="0"/>
              </a:rPr>
              <a:t>BHV’er</a:t>
            </a:r>
            <a:r>
              <a:rPr lang="nl-NL" sz="1400" dirty="0">
                <a:solidFill>
                  <a:srgbClr val="43505E"/>
                </a:solidFill>
                <a:latin typeface="Raleway" pitchFamily="2" charset="0"/>
              </a:rPr>
              <a:t>. Vervolgens volg ik de </a:t>
            </a:r>
            <a:r>
              <a:rPr lang="nl-NL" sz="1400" b="1" dirty="0">
                <a:solidFill>
                  <a:srgbClr val="00B1EB"/>
                </a:solidFill>
                <a:latin typeface="Raleway" pitchFamily="2" charset="0"/>
              </a:rPr>
              <a:t>instructies</a:t>
            </a:r>
            <a:r>
              <a:rPr lang="nl-NL" sz="1400" dirty="0">
                <a:solidFill>
                  <a:srgbClr val="43505E"/>
                </a:solidFill>
                <a:latin typeface="Raleway" pitchFamily="2" charset="0"/>
              </a:rPr>
              <a:t> van de </a:t>
            </a:r>
            <a:r>
              <a:rPr lang="nl-NL" sz="1400" dirty="0" err="1">
                <a:solidFill>
                  <a:srgbClr val="43505E"/>
                </a:solidFill>
                <a:latin typeface="Raleway" pitchFamily="2" charset="0"/>
              </a:rPr>
              <a:t>BHV’er</a:t>
            </a:r>
            <a:r>
              <a:rPr lang="nl-NL" sz="1400" dirty="0">
                <a:solidFill>
                  <a:srgbClr val="43505E"/>
                </a:solidFill>
                <a:latin typeface="Raleway" pitchFamily="2" charset="0"/>
              </a:rPr>
              <a:t> op en zorg ik ervoor dat ik altijd weet waar de dichtstbijzijnde </a:t>
            </a:r>
            <a:r>
              <a:rPr lang="nl-NL" sz="1400" b="1" dirty="0">
                <a:solidFill>
                  <a:srgbClr val="00B1EB"/>
                </a:solidFill>
                <a:latin typeface="Raleway" pitchFamily="2" charset="0"/>
              </a:rPr>
              <a:t>vluchtroute</a:t>
            </a:r>
            <a:r>
              <a:rPr lang="nl-NL" sz="1400" dirty="0">
                <a:solidFill>
                  <a:srgbClr val="43505E"/>
                </a:solidFill>
                <a:latin typeface="Raleway" pitchFamily="2" charset="0"/>
              </a:rPr>
              <a:t>, AED en EHBO-koffer zich bevinden. Op die manier kan ik in geval van </a:t>
            </a:r>
            <a:r>
              <a:rPr lang="nl-NL" sz="1400" b="1" dirty="0">
                <a:solidFill>
                  <a:srgbClr val="00B1EB"/>
                </a:solidFill>
                <a:latin typeface="Raleway" pitchFamily="2" charset="0"/>
              </a:rPr>
              <a:t>nood</a:t>
            </a:r>
            <a:r>
              <a:rPr lang="nl-NL" sz="1400" dirty="0">
                <a:solidFill>
                  <a:srgbClr val="43505E"/>
                </a:solidFill>
                <a:latin typeface="Raleway" pitchFamily="2" charset="0"/>
              </a:rPr>
              <a:t> snel en veilig handelen en bijdragen aan een </a:t>
            </a:r>
            <a:r>
              <a:rPr lang="nl-NL" sz="1400" b="1" dirty="0">
                <a:solidFill>
                  <a:srgbClr val="00B1EB"/>
                </a:solidFill>
                <a:latin typeface="Raleway" pitchFamily="2" charset="0"/>
              </a:rPr>
              <a:t>veilige</a:t>
            </a:r>
            <a:r>
              <a:rPr lang="nl-NL" sz="1400" dirty="0">
                <a:solidFill>
                  <a:srgbClr val="43505E"/>
                </a:solidFill>
                <a:latin typeface="Raleway" pitchFamily="2" charset="0"/>
              </a:rPr>
              <a:t> werkomgeving voor mezelf en mijn </a:t>
            </a:r>
            <a:r>
              <a:rPr lang="nl-NL" sz="1400" b="1" dirty="0">
                <a:solidFill>
                  <a:srgbClr val="00B1EB"/>
                </a:solidFill>
                <a:latin typeface="Raleway" pitchFamily="2" charset="0"/>
              </a:rPr>
              <a:t>collega’s</a:t>
            </a:r>
            <a:r>
              <a:rPr lang="nl-NL" sz="1400" dirty="0">
                <a:solidFill>
                  <a:srgbClr val="43505E"/>
                </a:solidFill>
                <a:latin typeface="Raleway" pitchFamily="2" charset="0"/>
              </a:rPr>
              <a:t>.</a:t>
            </a:r>
          </a:p>
          <a:p>
            <a:endParaRPr lang="nl-NL" sz="1400" b="1" dirty="0">
              <a:solidFill>
                <a:srgbClr val="00B1EB"/>
              </a:solidFill>
              <a:latin typeface="Raleway" pitchFamily="2" charset="0"/>
            </a:endParaRPr>
          </a:p>
          <a:p>
            <a:r>
              <a:rPr lang="nl-NL" sz="1400" b="1" dirty="0">
                <a:solidFill>
                  <a:srgbClr val="00B1EB"/>
                </a:solidFill>
                <a:latin typeface="Raleway" pitchFamily="2" charset="0"/>
              </a:rPr>
              <a:t>Vraag 2:</a:t>
            </a:r>
          </a:p>
          <a:p>
            <a:r>
              <a:rPr lang="nl-NL" sz="1400" dirty="0">
                <a:solidFill>
                  <a:srgbClr val="43505E"/>
                </a:solidFill>
                <a:latin typeface="Raleway" pitchFamily="2" charset="0"/>
              </a:rPr>
              <a:t>Een </a:t>
            </a:r>
            <a:r>
              <a:rPr lang="nl-NL" sz="1400" dirty="0" err="1">
                <a:solidFill>
                  <a:srgbClr val="43505E"/>
                </a:solidFill>
                <a:latin typeface="Raleway" pitchFamily="2" charset="0"/>
              </a:rPr>
              <a:t>BHV’er</a:t>
            </a:r>
            <a:r>
              <a:rPr lang="nl-NL" sz="1400" dirty="0">
                <a:solidFill>
                  <a:srgbClr val="43505E"/>
                </a:solidFill>
                <a:latin typeface="Raleway" pitchFamily="2" charset="0"/>
              </a:rPr>
              <a:t> mag pas handelen als de ambulance is gearriveerd.</a:t>
            </a:r>
          </a:p>
          <a:p>
            <a:r>
              <a:rPr lang="nl-NL" sz="1400" b="1" dirty="0">
                <a:solidFill>
                  <a:srgbClr val="43505E"/>
                </a:solidFill>
                <a:latin typeface="Raleway" pitchFamily="2" charset="0"/>
              </a:rPr>
              <a:t>Niet waar</a:t>
            </a:r>
          </a:p>
          <a:p>
            <a:endParaRPr lang="nl-NL" sz="1400" dirty="0">
              <a:solidFill>
                <a:srgbClr val="43505E"/>
              </a:solidFill>
              <a:latin typeface="Raleway" pitchFamily="2" charset="0"/>
            </a:endParaRPr>
          </a:p>
          <a:p>
            <a:r>
              <a:rPr lang="nl-NL" sz="1400" b="1" dirty="0">
                <a:solidFill>
                  <a:srgbClr val="00B1EB"/>
                </a:solidFill>
                <a:latin typeface="Raleway" pitchFamily="2" charset="0"/>
              </a:rPr>
              <a:t>Vraag 3:</a:t>
            </a:r>
          </a:p>
          <a:p>
            <a:r>
              <a:rPr lang="nl-NL" sz="1400" dirty="0">
                <a:solidFill>
                  <a:srgbClr val="43505E"/>
                </a:solidFill>
                <a:latin typeface="Raleway" pitchFamily="2" charset="0"/>
              </a:rPr>
              <a:t>Je mag een slachtoffer altijd verplaatsen, ook zonder training.</a:t>
            </a:r>
          </a:p>
          <a:p>
            <a:r>
              <a:rPr lang="nl-NL" sz="1400" b="1" dirty="0">
                <a:solidFill>
                  <a:srgbClr val="43505E"/>
                </a:solidFill>
                <a:latin typeface="Raleway" pitchFamily="2" charset="0"/>
              </a:rPr>
              <a:t>Niet waar</a:t>
            </a:r>
          </a:p>
          <a:p>
            <a:endParaRPr lang="nl-NL" sz="1400" dirty="0">
              <a:solidFill>
                <a:srgbClr val="43505E"/>
              </a:solidFill>
              <a:latin typeface="Raleway" pitchFamily="2" charset="0"/>
            </a:endParaRPr>
          </a:p>
          <a:p>
            <a:r>
              <a:rPr lang="nl-NL" sz="1400" b="1" dirty="0">
                <a:solidFill>
                  <a:srgbClr val="00B1EB"/>
                </a:solidFill>
                <a:latin typeface="Raleway" pitchFamily="2" charset="0"/>
              </a:rPr>
              <a:t>Vraag 4:</a:t>
            </a:r>
          </a:p>
          <a:p>
            <a:r>
              <a:rPr lang="nl-NL" sz="1400" dirty="0">
                <a:solidFill>
                  <a:srgbClr val="43505E"/>
                </a:solidFill>
                <a:latin typeface="Raleway" pitchFamily="2" charset="0"/>
              </a:rPr>
              <a:t>Bij een brand mag je eerst je spullen ophalen voordat je het gebouw verlaat. </a:t>
            </a:r>
          </a:p>
          <a:p>
            <a:r>
              <a:rPr lang="nl-NL" sz="1400" b="1" dirty="0">
                <a:solidFill>
                  <a:srgbClr val="43505E"/>
                </a:solidFill>
                <a:latin typeface="Raleway" pitchFamily="2" charset="0"/>
              </a:rPr>
              <a:t>Niet waar</a:t>
            </a:r>
          </a:p>
          <a:p>
            <a:endParaRPr lang="nl-NL" sz="1400" b="1" dirty="0">
              <a:solidFill>
                <a:srgbClr val="43505E"/>
              </a:solidFill>
              <a:latin typeface="Raleway" pitchFamily="2" charset="0"/>
            </a:endParaRPr>
          </a:p>
          <a:p>
            <a:r>
              <a:rPr lang="nl-NL" sz="1400" b="1" dirty="0">
                <a:solidFill>
                  <a:srgbClr val="00B1EB"/>
                </a:solidFill>
                <a:latin typeface="Raleway" pitchFamily="2" charset="0"/>
              </a:rPr>
              <a:t>Vraag 5:</a:t>
            </a:r>
          </a:p>
          <a:p>
            <a:r>
              <a:rPr lang="nl-NL" sz="1400" dirty="0">
                <a:solidFill>
                  <a:srgbClr val="43505E"/>
                </a:solidFill>
                <a:latin typeface="Raleway" pitchFamily="2" charset="0"/>
              </a:rPr>
              <a:t>Wat doe je als op een nieuwe projectlocatie aankomt?</a:t>
            </a:r>
          </a:p>
          <a:p>
            <a:r>
              <a:rPr lang="nl-NL" sz="1400" b="1" dirty="0">
                <a:solidFill>
                  <a:srgbClr val="43505E"/>
                </a:solidFill>
                <a:latin typeface="Raleway" pitchFamily="2" charset="0"/>
              </a:rPr>
              <a:t>Vragen wie de </a:t>
            </a:r>
            <a:r>
              <a:rPr lang="nl-NL" sz="1400" b="1" dirty="0" err="1">
                <a:solidFill>
                  <a:srgbClr val="43505E"/>
                </a:solidFill>
                <a:latin typeface="Raleway" pitchFamily="2" charset="0"/>
              </a:rPr>
              <a:t>BHV’er</a:t>
            </a:r>
            <a:r>
              <a:rPr lang="nl-NL" sz="1400" b="1" dirty="0">
                <a:solidFill>
                  <a:srgbClr val="43505E"/>
                </a:solidFill>
                <a:latin typeface="Raleway" pitchFamily="2" charset="0"/>
              </a:rPr>
              <a:t> is en waar de </a:t>
            </a:r>
            <a:r>
              <a:rPr lang="nl-NL" sz="1400" b="1">
                <a:solidFill>
                  <a:srgbClr val="43505E"/>
                </a:solidFill>
                <a:latin typeface="Raleway" pitchFamily="2" charset="0"/>
              </a:rPr>
              <a:t>vluchtroutes zijn</a:t>
            </a:r>
            <a:endParaRPr lang="nl-NL" sz="1400" b="1" dirty="0">
              <a:solidFill>
                <a:srgbClr val="43505E"/>
              </a:solidFill>
              <a:latin typeface="Raleway" pitchFamily="2" charset="0"/>
            </a:endParaRPr>
          </a:p>
          <a:p>
            <a:endParaRPr lang="nl-NL" sz="1400" b="1" dirty="0">
              <a:solidFill>
                <a:srgbClr val="43505E"/>
              </a:solidFill>
              <a:latin typeface="Raleway" pitchFamily="2" charset="0"/>
            </a:endParaRPr>
          </a:p>
          <a:p>
            <a:r>
              <a:rPr lang="nl-NL" sz="1400" b="1" dirty="0">
                <a:solidFill>
                  <a:srgbClr val="00B1EB"/>
                </a:solidFill>
                <a:latin typeface="Raleway" pitchFamily="2" charset="0"/>
              </a:rPr>
              <a:t>Vraag 6:</a:t>
            </a:r>
          </a:p>
          <a:p>
            <a:r>
              <a:rPr lang="nl-NL" sz="1400" dirty="0">
                <a:solidFill>
                  <a:srgbClr val="43505E"/>
                </a:solidFill>
                <a:latin typeface="Raleway" pitchFamily="2" charset="0"/>
              </a:rPr>
              <a:t>Wat is een AED?</a:t>
            </a:r>
          </a:p>
          <a:p>
            <a:r>
              <a:rPr lang="nl-NL" sz="1400" b="1" dirty="0">
                <a:solidFill>
                  <a:srgbClr val="43505E"/>
                </a:solidFill>
                <a:latin typeface="Raleway" pitchFamily="2" charset="0"/>
              </a:rPr>
              <a:t>Een apparaat om iemand te reanimeren bij een hartritmestoornis</a:t>
            </a: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GENSWF_SLIDE_UID" val="{02A5987C-CDB0-4A5E-A8D2-A37C1847CCAC}:342"/>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GENSWF_SLIDE_UID" val="{B48BBAB7-4ADA-4D55-B97C-E2AC9008D90F}:341"/>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Props1.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2.xml><?xml version="1.0" encoding="utf-8"?>
<ds:datastoreItem xmlns:ds="http://schemas.openxmlformats.org/officeDocument/2006/customXml" ds:itemID="{EFB3A785-29C8-44F1-B45F-9C31E61CA943}"/>
</file>

<file path=customXml/itemProps3.xml><?xml version="1.0" encoding="utf-8"?>
<ds:datastoreItem xmlns:ds="http://schemas.openxmlformats.org/officeDocument/2006/customXml" ds:itemID="{E6459084-D939-4E12-B447-ABD88037E492}">
  <ds:schemaRefs>
    <ds:schemaRef ds:uri="http://purl.org/dc/elements/1.1/"/>
    <ds:schemaRef ds:uri="354bdada-064f-408e-ac1d-e60353a3ab75"/>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schemas.microsoft.com/office/2006/documentManagement/types"/>
    <ds:schemaRef ds:uri="9218e834-f3ca-4ff2-8875-332b91ae80fc"/>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932</TotalTime>
  <Words>2327</Words>
  <Application>Microsoft Office PowerPoint</Application>
  <PresentationFormat>Breedbeeld</PresentationFormat>
  <Paragraphs>211</Paragraphs>
  <Slides>24</Slides>
  <Notes>24</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24</vt:i4>
      </vt:variant>
    </vt:vector>
  </HeadingPairs>
  <TitlesOfParts>
    <vt:vector size="32" baseType="lpstr">
      <vt:lpstr>Arial</vt:lpstr>
      <vt:lpstr>Calibri</vt:lpstr>
      <vt:lpstr>Calibri Light</vt:lpstr>
      <vt:lpstr>Futura T</vt:lpstr>
      <vt:lpstr>Raleway</vt:lpstr>
      <vt:lpstr>Raleway Black</vt:lpstr>
      <vt:lpstr>Raleway ExtraBold</vt:lpstr>
      <vt:lpstr>Kantoorthema</vt:lpstr>
      <vt:lpstr>BHV</vt:lpstr>
      <vt:lpstr>Waarom dit belangrijk is!</vt:lpstr>
      <vt:lpstr>Onderwerpen in deze toolbox:</vt:lpstr>
      <vt:lpstr>PowerPoint-presentatie</vt:lpstr>
      <vt:lpstr>Wat is BHV en wat zegt de wet?</vt:lpstr>
      <vt:lpstr>Wat zijn de taken van een BHV’er?</vt:lpstr>
      <vt:lpstr>PowerPoint-presentatie</vt:lpstr>
      <vt:lpstr>PowerPoint-presentatie</vt:lpstr>
      <vt:lpstr>PowerPoint-presentatie</vt:lpstr>
      <vt:lpstr>Herkennen van de BHV’ers</vt:lpstr>
      <vt:lpstr>PowerPoint-presentatie</vt:lpstr>
      <vt:lpstr>PowerPoint-presentatie</vt:lpstr>
      <vt:lpstr>PowerPoint-presentatie</vt:lpstr>
      <vt:lpstr>Waarom het opvolgen van instructies belangrijk is</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7</cp:revision>
  <cp:lastPrinted>2022-01-05T16:08:38Z</cp:lastPrinted>
  <dcterms:created xsi:type="dcterms:W3CDTF">2021-01-14T14:55:38Z</dcterms:created>
  <dcterms:modified xsi:type="dcterms:W3CDTF">2025-10-01T10:23:11Z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