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67" r:id="rId4"/>
    <p:sldMasterId id="2147484079" r:id="rId5"/>
    <p:sldMasterId id="2147484042" r:id="rId6"/>
    <p:sldMasterId id="2147484116" r:id="rId7"/>
    <p:sldMasterId id="2147484153" r:id="rId8"/>
  </p:sldMasterIdLst>
  <p:notesMasterIdLst>
    <p:notesMasterId r:id="rId50"/>
  </p:notesMasterIdLst>
  <p:handoutMasterIdLst>
    <p:handoutMasterId r:id="rId51"/>
  </p:handoutMasterIdLst>
  <p:sldIdLst>
    <p:sldId id="293" r:id="rId9"/>
    <p:sldId id="473" r:id="rId10"/>
    <p:sldId id="678" r:id="rId11"/>
    <p:sldId id="322" r:id="rId12"/>
    <p:sldId id="2134960847" r:id="rId13"/>
    <p:sldId id="1046" r:id="rId14"/>
    <p:sldId id="2147474727" r:id="rId15"/>
    <p:sldId id="2147474732" r:id="rId16"/>
    <p:sldId id="960" r:id="rId17"/>
    <p:sldId id="676" r:id="rId18"/>
    <p:sldId id="667" r:id="rId19"/>
    <p:sldId id="688" r:id="rId20"/>
    <p:sldId id="256" r:id="rId21"/>
    <p:sldId id="257" r:id="rId22"/>
    <p:sldId id="258" r:id="rId23"/>
    <p:sldId id="259" r:id="rId24"/>
    <p:sldId id="270" r:id="rId25"/>
    <p:sldId id="262" r:id="rId26"/>
    <p:sldId id="690" r:id="rId27"/>
    <p:sldId id="2147474728" r:id="rId28"/>
    <p:sldId id="2147474729" r:id="rId29"/>
    <p:sldId id="2147474730" r:id="rId30"/>
    <p:sldId id="2147474731" r:id="rId31"/>
    <p:sldId id="691" r:id="rId32"/>
    <p:sldId id="552" r:id="rId33"/>
    <p:sldId id="1495" r:id="rId34"/>
    <p:sldId id="1500" r:id="rId35"/>
    <p:sldId id="285" r:id="rId36"/>
    <p:sldId id="281" r:id="rId37"/>
    <p:sldId id="286" r:id="rId38"/>
    <p:sldId id="287" r:id="rId39"/>
    <p:sldId id="282" r:id="rId40"/>
    <p:sldId id="1496" r:id="rId41"/>
    <p:sldId id="1497" r:id="rId42"/>
    <p:sldId id="1501" r:id="rId43"/>
    <p:sldId id="283" r:id="rId44"/>
    <p:sldId id="1499" r:id="rId45"/>
    <p:sldId id="1498" r:id="rId46"/>
    <p:sldId id="694" r:id="rId47"/>
    <p:sldId id="687" r:id="rId48"/>
    <p:sldId id="491" r:id="rId4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18" userDrawn="1">
          <p15:clr>
            <a:srgbClr val="A4A3A4"/>
          </p15:clr>
        </p15:guide>
        <p15:guide id="2" orient="horz" pos="2160">
          <p15:clr>
            <a:srgbClr val="A4A3A4"/>
          </p15:clr>
        </p15:guide>
        <p15:guide id="3" orient="horz" pos="10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C2ED"/>
    <a:srgbClr val="154273"/>
    <a:srgbClr val="E17000"/>
    <a:srgbClr val="D52A1C"/>
    <a:srgbClr val="D52B1E"/>
    <a:srgbClr val="38870D"/>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4120D-F2B2-3D40-ABB1-DDCE0407E3A6}" v="136" dt="2025-12-03T07:41:32.28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06" autoAdjust="0"/>
    <p:restoredTop sz="94452" autoAdjust="0"/>
  </p:normalViewPr>
  <p:slideViewPr>
    <p:cSldViewPr snapToGrid="0">
      <p:cViewPr varScale="1">
        <p:scale>
          <a:sx n="74" d="100"/>
          <a:sy n="74" d="100"/>
        </p:scale>
        <p:origin x="192" y="1160"/>
      </p:cViewPr>
      <p:guideLst>
        <p:guide pos="518"/>
        <p:guide orient="horz" pos="2160"/>
        <p:guide orient="horz" pos="103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F4770E-E674-4829-8C12-DD348667755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A944BB7C-B854-43BA-9D48-EF8AC2AE6977}">
      <dgm:prSet phldrT="[Tekst]" phldr="0" custT="1"/>
      <dgm:spPr/>
      <dgm:t>
        <a:bodyPr/>
        <a:lstStyle/>
        <a:p>
          <a:r>
            <a:rPr lang="nl-NL" sz="1800" dirty="0"/>
            <a:t>Eenmalige ingreep</a:t>
          </a:r>
        </a:p>
      </dgm:t>
    </dgm:pt>
    <dgm:pt modelId="{5F0473AF-A820-4EC3-A1A6-BA0CE5A4579F}" type="parTrans" cxnId="{EFDA40EE-572B-47A2-87E4-6696606FDC99}">
      <dgm:prSet/>
      <dgm:spPr/>
      <dgm:t>
        <a:bodyPr/>
        <a:lstStyle/>
        <a:p>
          <a:endParaRPr lang="nl-NL" sz="1800"/>
        </a:p>
      </dgm:t>
    </dgm:pt>
    <dgm:pt modelId="{3451D50E-B623-4B8C-BDC4-03414F7C0D21}" type="sibTrans" cxnId="{EFDA40EE-572B-47A2-87E4-6696606FDC99}">
      <dgm:prSet/>
      <dgm:spPr/>
      <dgm:t>
        <a:bodyPr/>
        <a:lstStyle/>
        <a:p>
          <a:endParaRPr lang="nl-NL" sz="1800"/>
        </a:p>
      </dgm:t>
    </dgm:pt>
    <dgm:pt modelId="{07ABFB51-CA63-436C-AD7F-089A6C22E329}">
      <dgm:prSet phldrT="[Tekst]" phldr="0" custT="1"/>
      <dgm:spPr/>
      <dgm:t>
        <a:bodyPr/>
        <a:lstStyle/>
        <a:p>
          <a:r>
            <a:rPr lang="nl-NL" sz="1800" dirty="0"/>
            <a:t>Forfaitair aanvullen van fase B en C</a:t>
          </a:r>
        </a:p>
      </dgm:t>
    </dgm:pt>
    <dgm:pt modelId="{B42980A8-23ED-457A-9EAD-C6FD4A8296BD}" type="parTrans" cxnId="{77F6DA5B-0AD5-4156-96DB-EBEF61551586}">
      <dgm:prSet/>
      <dgm:spPr/>
      <dgm:t>
        <a:bodyPr/>
        <a:lstStyle/>
        <a:p>
          <a:endParaRPr lang="nl-NL" sz="1800"/>
        </a:p>
      </dgm:t>
    </dgm:pt>
    <dgm:pt modelId="{F8DF5F4B-253A-48EA-8037-590D832D77CC}" type="sibTrans" cxnId="{77F6DA5B-0AD5-4156-96DB-EBEF61551586}">
      <dgm:prSet/>
      <dgm:spPr/>
      <dgm:t>
        <a:bodyPr/>
        <a:lstStyle/>
        <a:p>
          <a:endParaRPr lang="nl-NL" sz="1800"/>
        </a:p>
      </dgm:t>
    </dgm:pt>
    <dgm:pt modelId="{4E0BE9D8-0A5F-403B-BE0F-7850B9EC9303}">
      <dgm:prSet phldrT="[Tekst]" phldr="0" custT="1"/>
      <dgm:spPr/>
      <dgm:t>
        <a:bodyPr/>
        <a:lstStyle/>
        <a:p>
          <a:r>
            <a:rPr lang="nl-NL" sz="1800" dirty="0" err="1"/>
            <a:t>Meerjaren</a:t>
          </a:r>
          <a:r>
            <a:rPr lang="nl-NL" sz="1800" dirty="0"/>
            <a:t> </a:t>
          </a:r>
          <a:r>
            <a:rPr lang="nl-NL" sz="1800" dirty="0" err="1"/>
            <a:t>Onderhouds</a:t>
          </a:r>
          <a:r>
            <a:rPr lang="nl-NL" sz="1800" dirty="0"/>
            <a:t> Planning (MJOP)</a:t>
          </a:r>
        </a:p>
      </dgm:t>
    </dgm:pt>
    <dgm:pt modelId="{17E09C8C-1ACF-497A-A939-0BC449917E95}" type="parTrans" cxnId="{A847E09E-1610-41FB-8C4B-0E6C984C2410}">
      <dgm:prSet/>
      <dgm:spPr/>
      <dgm:t>
        <a:bodyPr/>
        <a:lstStyle/>
        <a:p>
          <a:endParaRPr lang="nl-NL" sz="1800"/>
        </a:p>
      </dgm:t>
    </dgm:pt>
    <dgm:pt modelId="{120B30EE-1BA3-4CEB-AE2A-9E970E5698A6}" type="sibTrans" cxnId="{A847E09E-1610-41FB-8C4B-0E6C984C2410}">
      <dgm:prSet/>
      <dgm:spPr/>
      <dgm:t>
        <a:bodyPr/>
        <a:lstStyle/>
        <a:p>
          <a:endParaRPr lang="nl-NL" sz="1800"/>
        </a:p>
      </dgm:t>
    </dgm:pt>
    <dgm:pt modelId="{440F963E-4C21-4356-BB33-666EB0F16B85}">
      <dgm:prSet phldrT="[Tekst]" phldr="0" custT="1"/>
      <dgm:spPr/>
      <dgm:t>
        <a:bodyPr/>
        <a:lstStyle/>
        <a:p>
          <a:r>
            <a:rPr lang="nl-NL" sz="1800" dirty="0"/>
            <a:t>Fase B en C specifiek invullen</a:t>
          </a:r>
        </a:p>
      </dgm:t>
    </dgm:pt>
    <dgm:pt modelId="{D8CBA30E-2DEA-4658-9A81-26D31B24C77D}" type="parTrans" cxnId="{B45D6C08-5FEC-40FF-B64B-5F4D33CDF58D}">
      <dgm:prSet/>
      <dgm:spPr/>
      <dgm:t>
        <a:bodyPr/>
        <a:lstStyle/>
        <a:p>
          <a:endParaRPr lang="nl-NL" sz="1800"/>
        </a:p>
      </dgm:t>
    </dgm:pt>
    <dgm:pt modelId="{1E179E53-3ECC-41BA-B593-FDC8DAF1367F}" type="sibTrans" cxnId="{B45D6C08-5FEC-40FF-B64B-5F4D33CDF58D}">
      <dgm:prSet/>
      <dgm:spPr/>
      <dgm:t>
        <a:bodyPr/>
        <a:lstStyle/>
        <a:p>
          <a:endParaRPr lang="nl-NL" sz="1800"/>
        </a:p>
      </dgm:t>
    </dgm:pt>
    <dgm:pt modelId="{34ECF80A-03BD-444E-9E21-DAD44F86C248}" type="pres">
      <dgm:prSet presAssocID="{C7F4770E-E674-4829-8C12-DD3486677556}" presName="linear" presStyleCnt="0">
        <dgm:presLayoutVars>
          <dgm:animLvl val="lvl"/>
          <dgm:resizeHandles val="exact"/>
        </dgm:presLayoutVars>
      </dgm:prSet>
      <dgm:spPr/>
    </dgm:pt>
    <dgm:pt modelId="{FEE962AB-CA7C-4948-A818-AFCEBE55E532}" type="pres">
      <dgm:prSet presAssocID="{A944BB7C-B854-43BA-9D48-EF8AC2AE6977}" presName="parentText" presStyleLbl="node1" presStyleIdx="0" presStyleCnt="2">
        <dgm:presLayoutVars>
          <dgm:chMax val="0"/>
          <dgm:bulletEnabled val="1"/>
        </dgm:presLayoutVars>
      </dgm:prSet>
      <dgm:spPr/>
    </dgm:pt>
    <dgm:pt modelId="{A5F9F084-F769-43D9-83B9-EF812F70C28F}" type="pres">
      <dgm:prSet presAssocID="{A944BB7C-B854-43BA-9D48-EF8AC2AE6977}" presName="childText" presStyleLbl="revTx" presStyleIdx="0" presStyleCnt="2">
        <dgm:presLayoutVars>
          <dgm:bulletEnabled val="1"/>
        </dgm:presLayoutVars>
      </dgm:prSet>
      <dgm:spPr/>
    </dgm:pt>
    <dgm:pt modelId="{0331BED5-411E-4FC0-B73C-5F836218E788}" type="pres">
      <dgm:prSet presAssocID="{4E0BE9D8-0A5F-403B-BE0F-7850B9EC9303}" presName="parentText" presStyleLbl="node1" presStyleIdx="1" presStyleCnt="2">
        <dgm:presLayoutVars>
          <dgm:chMax val="0"/>
          <dgm:bulletEnabled val="1"/>
        </dgm:presLayoutVars>
      </dgm:prSet>
      <dgm:spPr/>
    </dgm:pt>
    <dgm:pt modelId="{DC811A53-7EEC-441D-AF0C-2043E37265C9}" type="pres">
      <dgm:prSet presAssocID="{4E0BE9D8-0A5F-403B-BE0F-7850B9EC9303}" presName="childText" presStyleLbl="revTx" presStyleIdx="1" presStyleCnt="2">
        <dgm:presLayoutVars>
          <dgm:bulletEnabled val="1"/>
        </dgm:presLayoutVars>
      </dgm:prSet>
      <dgm:spPr/>
    </dgm:pt>
  </dgm:ptLst>
  <dgm:cxnLst>
    <dgm:cxn modelId="{B45D6C08-5FEC-40FF-B64B-5F4D33CDF58D}" srcId="{4E0BE9D8-0A5F-403B-BE0F-7850B9EC9303}" destId="{440F963E-4C21-4356-BB33-666EB0F16B85}" srcOrd="0" destOrd="0" parTransId="{D8CBA30E-2DEA-4658-9A81-26D31B24C77D}" sibTransId="{1E179E53-3ECC-41BA-B593-FDC8DAF1367F}"/>
    <dgm:cxn modelId="{2B33750F-8AA5-4EF0-AA0C-B25519A0F8CD}" type="presOf" srcId="{07ABFB51-CA63-436C-AD7F-089A6C22E329}" destId="{A5F9F084-F769-43D9-83B9-EF812F70C28F}" srcOrd="0" destOrd="0" presId="urn:microsoft.com/office/officeart/2005/8/layout/vList2"/>
    <dgm:cxn modelId="{F2CEF018-3472-48F0-8782-D8F9AC983FE3}" type="presOf" srcId="{4E0BE9D8-0A5F-403B-BE0F-7850B9EC9303}" destId="{0331BED5-411E-4FC0-B73C-5F836218E788}" srcOrd="0" destOrd="0" presId="urn:microsoft.com/office/officeart/2005/8/layout/vList2"/>
    <dgm:cxn modelId="{77F6DA5B-0AD5-4156-96DB-EBEF61551586}" srcId="{A944BB7C-B854-43BA-9D48-EF8AC2AE6977}" destId="{07ABFB51-CA63-436C-AD7F-089A6C22E329}" srcOrd="0" destOrd="0" parTransId="{B42980A8-23ED-457A-9EAD-C6FD4A8296BD}" sibTransId="{F8DF5F4B-253A-48EA-8037-590D832D77CC}"/>
    <dgm:cxn modelId="{A847E09E-1610-41FB-8C4B-0E6C984C2410}" srcId="{C7F4770E-E674-4829-8C12-DD3486677556}" destId="{4E0BE9D8-0A5F-403B-BE0F-7850B9EC9303}" srcOrd="1" destOrd="0" parTransId="{17E09C8C-1ACF-497A-A939-0BC449917E95}" sibTransId="{120B30EE-1BA3-4CEB-AE2A-9E970E5698A6}"/>
    <dgm:cxn modelId="{20C23ABD-DBCD-484A-BB7C-9096156EA0B1}" type="presOf" srcId="{440F963E-4C21-4356-BB33-666EB0F16B85}" destId="{DC811A53-7EEC-441D-AF0C-2043E37265C9}" srcOrd="0" destOrd="0" presId="urn:microsoft.com/office/officeart/2005/8/layout/vList2"/>
    <dgm:cxn modelId="{CE6AB6E7-C9DE-42B4-B1BB-6F3C185B1070}" type="presOf" srcId="{C7F4770E-E674-4829-8C12-DD3486677556}" destId="{34ECF80A-03BD-444E-9E21-DAD44F86C248}" srcOrd="0" destOrd="0" presId="urn:microsoft.com/office/officeart/2005/8/layout/vList2"/>
    <dgm:cxn modelId="{EFDA40EE-572B-47A2-87E4-6696606FDC99}" srcId="{C7F4770E-E674-4829-8C12-DD3486677556}" destId="{A944BB7C-B854-43BA-9D48-EF8AC2AE6977}" srcOrd="0" destOrd="0" parTransId="{5F0473AF-A820-4EC3-A1A6-BA0CE5A4579F}" sibTransId="{3451D50E-B623-4B8C-BDC4-03414F7C0D21}"/>
    <dgm:cxn modelId="{415530FB-C8AA-4E19-BD60-EC729272A1AE}" type="presOf" srcId="{A944BB7C-B854-43BA-9D48-EF8AC2AE6977}" destId="{FEE962AB-CA7C-4948-A818-AFCEBE55E532}" srcOrd="0" destOrd="0" presId="urn:microsoft.com/office/officeart/2005/8/layout/vList2"/>
    <dgm:cxn modelId="{123C305D-E44E-41A0-A754-607153997D85}" type="presParOf" srcId="{34ECF80A-03BD-444E-9E21-DAD44F86C248}" destId="{FEE962AB-CA7C-4948-A818-AFCEBE55E532}" srcOrd="0" destOrd="0" presId="urn:microsoft.com/office/officeart/2005/8/layout/vList2"/>
    <dgm:cxn modelId="{C4619B4A-5540-4450-93B4-C09F883B2D95}" type="presParOf" srcId="{34ECF80A-03BD-444E-9E21-DAD44F86C248}" destId="{A5F9F084-F769-43D9-83B9-EF812F70C28F}" srcOrd="1" destOrd="0" presId="urn:microsoft.com/office/officeart/2005/8/layout/vList2"/>
    <dgm:cxn modelId="{4E9E256B-D488-4C9D-98DF-59DAFA729020}" type="presParOf" srcId="{34ECF80A-03BD-444E-9E21-DAD44F86C248}" destId="{0331BED5-411E-4FC0-B73C-5F836218E788}" srcOrd="2" destOrd="0" presId="urn:microsoft.com/office/officeart/2005/8/layout/vList2"/>
    <dgm:cxn modelId="{E8B76419-59FF-4E79-A59E-19B9442C674A}" type="presParOf" srcId="{34ECF80A-03BD-444E-9E21-DAD44F86C248}" destId="{DC811A53-7EEC-441D-AF0C-2043E37265C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ADEB42-A467-4EA4-8FB5-52E3B3549D3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nl-NL"/>
        </a:p>
      </dgm:t>
    </dgm:pt>
    <dgm:pt modelId="{96E1B5B6-8899-4A6D-96D5-D8CA95EC0BAE}">
      <dgm:prSet phldrT="[Tekst]" phldr="0" custT="1"/>
      <dgm:spPr/>
      <dgm:t>
        <a:bodyPr/>
        <a:lstStyle/>
        <a:p>
          <a:r>
            <a:rPr lang="nl-NL" sz="2000" dirty="0"/>
            <a:t>Verwijderen</a:t>
          </a:r>
        </a:p>
      </dgm:t>
    </dgm:pt>
    <dgm:pt modelId="{C2226AB0-D356-42F2-AE06-3E52BFD35C27}" type="parTrans" cxnId="{D68B6CE9-9933-485F-B3B5-924CCEE97883}">
      <dgm:prSet/>
      <dgm:spPr/>
      <dgm:t>
        <a:bodyPr/>
        <a:lstStyle/>
        <a:p>
          <a:endParaRPr lang="nl-NL" sz="1200"/>
        </a:p>
      </dgm:t>
    </dgm:pt>
    <dgm:pt modelId="{134041C6-DD93-4AA2-AB21-A0E88B89E88A}" type="sibTrans" cxnId="{D68B6CE9-9933-485F-B3B5-924CCEE97883}">
      <dgm:prSet/>
      <dgm:spPr/>
      <dgm:t>
        <a:bodyPr/>
        <a:lstStyle/>
        <a:p>
          <a:endParaRPr lang="nl-NL" sz="1200"/>
        </a:p>
      </dgm:t>
    </dgm:pt>
    <dgm:pt modelId="{8D6DAD3C-288D-4718-98AD-DE77BC1B37E4}">
      <dgm:prSet phldrT="[Tekst]" phldr="0" custT="1"/>
      <dgm:spPr/>
      <dgm:t>
        <a:bodyPr/>
        <a:lstStyle/>
        <a:p>
          <a:r>
            <a:rPr lang="nl-NL" sz="2000" dirty="0"/>
            <a:t>Fase C van product</a:t>
          </a:r>
        </a:p>
      </dgm:t>
    </dgm:pt>
    <dgm:pt modelId="{B4BF38FB-2CBB-473E-B047-58287332B205}" type="parTrans" cxnId="{C3D76042-B37A-45C4-821F-E8A41EA82407}">
      <dgm:prSet/>
      <dgm:spPr/>
      <dgm:t>
        <a:bodyPr/>
        <a:lstStyle/>
        <a:p>
          <a:endParaRPr lang="nl-NL" sz="1200"/>
        </a:p>
      </dgm:t>
    </dgm:pt>
    <dgm:pt modelId="{5A7C45E8-FFFF-4CA9-905C-2668A864B697}" type="sibTrans" cxnId="{C3D76042-B37A-45C4-821F-E8A41EA82407}">
      <dgm:prSet/>
      <dgm:spPr/>
      <dgm:t>
        <a:bodyPr/>
        <a:lstStyle/>
        <a:p>
          <a:endParaRPr lang="nl-NL" sz="1200"/>
        </a:p>
      </dgm:t>
    </dgm:pt>
    <dgm:pt modelId="{43A0180D-911C-4259-BAEB-FBD299E0951E}">
      <dgm:prSet phldrT="[Tekst]" phldr="0" custT="1"/>
      <dgm:spPr/>
      <dgm:t>
        <a:bodyPr/>
        <a:lstStyle/>
        <a:p>
          <a:r>
            <a:rPr lang="nl-NL" sz="2000" dirty="0"/>
            <a:t>Fase A-C van product</a:t>
          </a:r>
        </a:p>
      </dgm:t>
    </dgm:pt>
    <dgm:pt modelId="{F9A87194-55D0-44E0-8538-91CAEBE356B5}" type="parTrans" cxnId="{150C9BEE-8684-4511-BD9D-FFB7ED82496B}">
      <dgm:prSet/>
      <dgm:spPr/>
      <dgm:t>
        <a:bodyPr/>
        <a:lstStyle/>
        <a:p>
          <a:endParaRPr lang="nl-NL" sz="1200"/>
        </a:p>
      </dgm:t>
    </dgm:pt>
    <dgm:pt modelId="{32F3780A-6027-432F-B680-7E58FD84AB84}" type="sibTrans" cxnId="{150C9BEE-8684-4511-BD9D-FFB7ED82496B}">
      <dgm:prSet/>
      <dgm:spPr/>
      <dgm:t>
        <a:bodyPr/>
        <a:lstStyle/>
        <a:p>
          <a:endParaRPr lang="nl-NL" sz="1200"/>
        </a:p>
      </dgm:t>
    </dgm:pt>
    <dgm:pt modelId="{EBAC15FD-1B81-40F3-B85D-C68E3E13E655}">
      <dgm:prSet phldrT="[Tekst]" phldr="0" custT="1"/>
      <dgm:spPr/>
      <dgm:t>
        <a:bodyPr/>
        <a:lstStyle/>
        <a:p>
          <a:r>
            <a:rPr lang="nl-NL" sz="2000" dirty="0"/>
            <a:t>Vervangen</a:t>
          </a:r>
        </a:p>
      </dgm:t>
    </dgm:pt>
    <dgm:pt modelId="{5864BBE2-9760-45AF-A8AA-B15C089E8DF0}" type="parTrans" cxnId="{F036E2DC-727A-4BCF-BF46-21CB66B87C6E}">
      <dgm:prSet/>
      <dgm:spPr/>
      <dgm:t>
        <a:bodyPr/>
        <a:lstStyle/>
        <a:p>
          <a:endParaRPr lang="nl-NL" sz="1200"/>
        </a:p>
      </dgm:t>
    </dgm:pt>
    <dgm:pt modelId="{9B7AB4CE-B10B-44C4-910B-A4643F9010ED}" type="sibTrans" cxnId="{F036E2DC-727A-4BCF-BF46-21CB66B87C6E}">
      <dgm:prSet/>
      <dgm:spPr/>
      <dgm:t>
        <a:bodyPr/>
        <a:lstStyle/>
        <a:p>
          <a:endParaRPr lang="nl-NL" sz="1200"/>
        </a:p>
      </dgm:t>
    </dgm:pt>
    <dgm:pt modelId="{13DFEB72-778E-4573-93F3-3ADECC2FDF8F}">
      <dgm:prSet phldrT="[Tekst]" phldr="0" custT="1"/>
      <dgm:spPr/>
      <dgm:t>
        <a:bodyPr/>
        <a:lstStyle/>
        <a:p>
          <a:r>
            <a:rPr lang="nl-NL" sz="2000" dirty="0"/>
            <a:t>Fase C van verwijderd product</a:t>
          </a:r>
        </a:p>
      </dgm:t>
    </dgm:pt>
    <dgm:pt modelId="{BA04B1A4-8ED8-49E7-B7E3-F6407F7428BB}" type="parTrans" cxnId="{FC21701C-2536-4539-B8AD-813F11A3654F}">
      <dgm:prSet/>
      <dgm:spPr/>
      <dgm:t>
        <a:bodyPr/>
        <a:lstStyle/>
        <a:p>
          <a:endParaRPr lang="nl-NL" sz="1200"/>
        </a:p>
      </dgm:t>
    </dgm:pt>
    <dgm:pt modelId="{68FDDCC8-0B26-4DC7-AA42-427CBB996342}" type="sibTrans" cxnId="{FC21701C-2536-4539-B8AD-813F11A3654F}">
      <dgm:prSet/>
      <dgm:spPr/>
      <dgm:t>
        <a:bodyPr/>
        <a:lstStyle/>
        <a:p>
          <a:endParaRPr lang="nl-NL" sz="1200"/>
        </a:p>
      </dgm:t>
    </dgm:pt>
    <dgm:pt modelId="{1A21B6C8-3811-4B1D-A9D1-DE904A05874E}">
      <dgm:prSet phldrT="[Tekst]" phldr="0" custT="1"/>
      <dgm:spPr/>
      <dgm:t>
        <a:bodyPr/>
        <a:lstStyle/>
        <a:p>
          <a:r>
            <a:rPr lang="nl-NL" sz="2000" dirty="0"/>
            <a:t>Fase A-C van aangebracht product</a:t>
          </a:r>
        </a:p>
      </dgm:t>
    </dgm:pt>
    <dgm:pt modelId="{27028B28-2C16-4E25-B7E9-8250EC00F3BA}" type="parTrans" cxnId="{DB1F11C5-12FD-4ADA-BC19-A80CE805548E}">
      <dgm:prSet/>
      <dgm:spPr/>
      <dgm:t>
        <a:bodyPr/>
        <a:lstStyle/>
        <a:p>
          <a:endParaRPr lang="nl-NL" sz="1200"/>
        </a:p>
      </dgm:t>
    </dgm:pt>
    <dgm:pt modelId="{E92BA755-3A85-4809-B983-434ED1545446}" type="sibTrans" cxnId="{DB1F11C5-12FD-4ADA-BC19-A80CE805548E}">
      <dgm:prSet/>
      <dgm:spPr/>
      <dgm:t>
        <a:bodyPr/>
        <a:lstStyle/>
        <a:p>
          <a:endParaRPr lang="nl-NL" sz="1200"/>
        </a:p>
      </dgm:t>
    </dgm:pt>
    <dgm:pt modelId="{C960C113-DCFC-498A-A17C-826786D08C7A}">
      <dgm:prSet phldrT="[Tekst]" phldr="0" custT="1"/>
      <dgm:spPr/>
      <dgm:t>
        <a:bodyPr/>
        <a:lstStyle/>
        <a:p>
          <a:r>
            <a:rPr lang="nl-NL" sz="2000" dirty="0"/>
            <a:t>Aanbrengen</a:t>
          </a:r>
        </a:p>
      </dgm:t>
    </dgm:pt>
    <dgm:pt modelId="{75B5D1B3-8D92-46F1-8C79-A50915F44665}" type="parTrans" cxnId="{7D00ADD9-72F4-4355-9955-36F6DAC8152D}">
      <dgm:prSet/>
      <dgm:spPr/>
      <dgm:t>
        <a:bodyPr/>
        <a:lstStyle/>
        <a:p>
          <a:endParaRPr lang="nl-NL" sz="1200"/>
        </a:p>
      </dgm:t>
    </dgm:pt>
    <dgm:pt modelId="{3B4264CC-8F11-44C0-935E-24B203B46CFD}" type="sibTrans" cxnId="{7D00ADD9-72F4-4355-9955-36F6DAC8152D}">
      <dgm:prSet/>
      <dgm:spPr/>
      <dgm:t>
        <a:bodyPr/>
        <a:lstStyle/>
        <a:p>
          <a:endParaRPr lang="nl-NL" sz="1200"/>
        </a:p>
      </dgm:t>
    </dgm:pt>
    <dgm:pt modelId="{60A23864-E95E-49B7-A721-7AD17D864079}" type="pres">
      <dgm:prSet presAssocID="{07ADEB42-A467-4EA4-8FB5-52E3B3549D3B}" presName="Name0" presStyleCnt="0">
        <dgm:presLayoutVars>
          <dgm:dir/>
          <dgm:animLvl val="lvl"/>
          <dgm:resizeHandles val="exact"/>
        </dgm:presLayoutVars>
      </dgm:prSet>
      <dgm:spPr/>
    </dgm:pt>
    <dgm:pt modelId="{70A87A02-8B76-4F57-A93A-B729259F8C8A}" type="pres">
      <dgm:prSet presAssocID="{96E1B5B6-8899-4A6D-96D5-D8CA95EC0BAE}" presName="composite" presStyleCnt="0"/>
      <dgm:spPr/>
    </dgm:pt>
    <dgm:pt modelId="{E4ABA48A-588D-4569-91EC-6B7ADC8361B2}" type="pres">
      <dgm:prSet presAssocID="{96E1B5B6-8899-4A6D-96D5-D8CA95EC0BAE}" presName="parTx" presStyleLbl="alignNode1" presStyleIdx="0" presStyleCnt="3">
        <dgm:presLayoutVars>
          <dgm:chMax val="0"/>
          <dgm:chPref val="0"/>
          <dgm:bulletEnabled val="1"/>
        </dgm:presLayoutVars>
      </dgm:prSet>
      <dgm:spPr/>
    </dgm:pt>
    <dgm:pt modelId="{AC8EAD0B-2217-419D-8421-F787A7F4E3AE}" type="pres">
      <dgm:prSet presAssocID="{96E1B5B6-8899-4A6D-96D5-D8CA95EC0BAE}" presName="desTx" presStyleLbl="alignAccFollowNode1" presStyleIdx="0" presStyleCnt="3">
        <dgm:presLayoutVars>
          <dgm:bulletEnabled val="1"/>
        </dgm:presLayoutVars>
      </dgm:prSet>
      <dgm:spPr/>
    </dgm:pt>
    <dgm:pt modelId="{F32D2DFC-FEE7-4D87-B332-D4481040614C}" type="pres">
      <dgm:prSet presAssocID="{134041C6-DD93-4AA2-AB21-A0E88B89E88A}" presName="space" presStyleCnt="0"/>
      <dgm:spPr/>
    </dgm:pt>
    <dgm:pt modelId="{255BC634-2220-42AD-B06A-0E931CDC0060}" type="pres">
      <dgm:prSet presAssocID="{C960C113-DCFC-498A-A17C-826786D08C7A}" presName="composite" presStyleCnt="0"/>
      <dgm:spPr/>
    </dgm:pt>
    <dgm:pt modelId="{7AB2AA04-2675-452B-9036-FE288393F99E}" type="pres">
      <dgm:prSet presAssocID="{C960C113-DCFC-498A-A17C-826786D08C7A}" presName="parTx" presStyleLbl="alignNode1" presStyleIdx="1" presStyleCnt="3">
        <dgm:presLayoutVars>
          <dgm:chMax val="0"/>
          <dgm:chPref val="0"/>
          <dgm:bulletEnabled val="1"/>
        </dgm:presLayoutVars>
      </dgm:prSet>
      <dgm:spPr/>
    </dgm:pt>
    <dgm:pt modelId="{63D2ED18-ED33-417C-9F45-BFA21971B002}" type="pres">
      <dgm:prSet presAssocID="{C960C113-DCFC-498A-A17C-826786D08C7A}" presName="desTx" presStyleLbl="alignAccFollowNode1" presStyleIdx="1" presStyleCnt="3">
        <dgm:presLayoutVars>
          <dgm:bulletEnabled val="1"/>
        </dgm:presLayoutVars>
      </dgm:prSet>
      <dgm:spPr/>
    </dgm:pt>
    <dgm:pt modelId="{69541802-F116-4B8B-9FC7-30B80D12D3A6}" type="pres">
      <dgm:prSet presAssocID="{3B4264CC-8F11-44C0-935E-24B203B46CFD}" presName="space" presStyleCnt="0"/>
      <dgm:spPr/>
    </dgm:pt>
    <dgm:pt modelId="{61667352-EE88-4683-B30A-657248954C9F}" type="pres">
      <dgm:prSet presAssocID="{EBAC15FD-1B81-40F3-B85D-C68E3E13E655}" presName="composite" presStyleCnt="0"/>
      <dgm:spPr/>
    </dgm:pt>
    <dgm:pt modelId="{3093A2B4-B453-49D1-996D-5552706069E9}" type="pres">
      <dgm:prSet presAssocID="{EBAC15FD-1B81-40F3-B85D-C68E3E13E655}" presName="parTx" presStyleLbl="alignNode1" presStyleIdx="2" presStyleCnt="3">
        <dgm:presLayoutVars>
          <dgm:chMax val="0"/>
          <dgm:chPref val="0"/>
          <dgm:bulletEnabled val="1"/>
        </dgm:presLayoutVars>
      </dgm:prSet>
      <dgm:spPr/>
    </dgm:pt>
    <dgm:pt modelId="{EC0F5F19-3511-4B39-BDAE-CEBDFCCE763C}" type="pres">
      <dgm:prSet presAssocID="{EBAC15FD-1B81-40F3-B85D-C68E3E13E655}" presName="desTx" presStyleLbl="alignAccFollowNode1" presStyleIdx="2" presStyleCnt="3">
        <dgm:presLayoutVars>
          <dgm:bulletEnabled val="1"/>
        </dgm:presLayoutVars>
      </dgm:prSet>
      <dgm:spPr/>
    </dgm:pt>
  </dgm:ptLst>
  <dgm:cxnLst>
    <dgm:cxn modelId="{C7E06B06-FD83-4F97-8AA4-4DC448B651E1}" type="presOf" srcId="{C960C113-DCFC-498A-A17C-826786D08C7A}" destId="{7AB2AA04-2675-452B-9036-FE288393F99E}" srcOrd="0" destOrd="0" presId="urn:microsoft.com/office/officeart/2005/8/layout/hList1"/>
    <dgm:cxn modelId="{115CBA1B-C11D-4375-B7E1-1A9D277C7B29}" type="presOf" srcId="{1A21B6C8-3811-4B1D-A9D1-DE904A05874E}" destId="{EC0F5F19-3511-4B39-BDAE-CEBDFCCE763C}" srcOrd="0" destOrd="1" presId="urn:microsoft.com/office/officeart/2005/8/layout/hList1"/>
    <dgm:cxn modelId="{FC21701C-2536-4539-B8AD-813F11A3654F}" srcId="{EBAC15FD-1B81-40F3-B85D-C68E3E13E655}" destId="{13DFEB72-778E-4573-93F3-3ADECC2FDF8F}" srcOrd="0" destOrd="0" parTransId="{BA04B1A4-8ED8-49E7-B7E3-F6407F7428BB}" sibTransId="{68FDDCC8-0B26-4DC7-AA42-427CBB996342}"/>
    <dgm:cxn modelId="{541CEB2E-EE5E-4A1B-B4EF-6E27C8D30CDC}" type="presOf" srcId="{07ADEB42-A467-4EA4-8FB5-52E3B3549D3B}" destId="{60A23864-E95E-49B7-A721-7AD17D864079}" srcOrd="0" destOrd="0" presId="urn:microsoft.com/office/officeart/2005/8/layout/hList1"/>
    <dgm:cxn modelId="{C3D76042-B37A-45C4-821F-E8A41EA82407}" srcId="{96E1B5B6-8899-4A6D-96D5-D8CA95EC0BAE}" destId="{8D6DAD3C-288D-4718-98AD-DE77BC1B37E4}" srcOrd="0" destOrd="0" parTransId="{B4BF38FB-2CBB-473E-B047-58287332B205}" sibTransId="{5A7C45E8-FFFF-4CA9-905C-2668A864B697}"/>
    <dgm:cxn modelId="{E74F6B78-2220-4093-8DE6-5FA5D4402554}" type="presOf" srcId="{EBAC15FD-1B81-40F3-B85D-C68E3E13E655}" destId="{3093A2B4-B453-49D1-996D-5552706069E9}" srcOrd="0" destOrd="0" presId="urn:microsoft.com/office/officeart/2005/8/layout/hList1"/>
    <dgm:cxn modelId="{DB1F11C5-12FD-4ADA-BC19-A80CE805548E}" srcId="{EBAC15FD-1B81-40F3-B85D-C68E3E13E655}" destId="{1A21B6C8-3811-4B1D-A9D1-DE904A05874E}" srcOrd="1" destOrd="0" parTransId="{27028B28-2C16-4E25-B7E9-8250EC00F3BA}" sibTransId="{E92BA755-3A85-4809-B983-434ED1545446}"/>
    <dgm:cxn modelId="{7D00ADD9-72F4-4355-9955-36F6DAC8152D}" srcId="{07ADEB42-A467-4EA4-8FB5-52E3B3549D3B}" destId="{C960C113-DCFC-498A-A17C-826786D08C7A}" srcOrd="1" destOrd="0" parTransId="{75B5D1B3-8D92-46F1-8C79-A50915F44665}" sibTransId="{3B4264CC-8F11-44C0-935E-24B203B46CFD}"/>
    <dgm:cxn modelId="{F036E2DC-727A-4BCF-BF46-21CB66B87C6E}" srcId="{07ADEB42-A467-4EA4-8FB5-52E3B3549D3B}" destId="{EBAC15FD-1B81-40F3-B85D-C68E3E13E655}" srcOrd="2" destOrd="0" parTransId="{5864BBE2-9760-45AF-A8AA-B15C089E8DF0}" sibTransId="{9B7AB4CE-B10B-44C4-910B-A4643F9010ED}"/>
    <dgm:cxn modelId="{299482E4-638E-4946-9E0E-682B883A13FC}" type="presOf" srcId="{96E1B5B6-8899-4A6D-96D5-D8CA95EC0BAE}" destId="{E4ABA48A-588D-4569-91EC-6B7ADC8361B2}" srcOrd="0" destOrd="0" presId="urn:microsoft.com/office/officeart/2005/8/layout/hList1"/>
    <dgm:cxn modelId="{D68B6CE9-9933-485F-B3B5-924CCEE97883}" srcId="{07ADEB42-A467-4EA4-8FB5-52E3B3549D3B}" destId="{96E1B5B6-8899-4A6D-96D5-D8CA95EC0BAE}" srcOrd="0" destOrd="0" parTransId="{C2226AB0-D356-42F2-AE06-3E52BFD35C27}" sibTransId="{134041C6-DD93-4AA2-AB21-A0E88B89E88A}"/>
    <dgm:cxn modelId="{6D8944EA-C93B-4113-B184-B16A75906F1E}" type="presOf" srcId="{13DFEB72-778E-4573-93F3-3ADECC2FDF8F}" destId="{EC0F5F19-3511-4B39-BDAE-CEBDFCCE763C}" srcOrd="0" destOrd="0" presId="urn:microsoft.com/office/officeart/2005/8/layout/hList1"/>
    <dgm:cxn modelId="{150C9BEE-8684-4511-BD9D-FFB7ED82496B}" srcId="{C960C113-DCFC-498A-A17C-826786D08C7A}" destId="{43A0180D-911C-4259-BAEB-FBD299E0951E}" srcOrd="0" destOrd="0" parTransId="{F9A87194-55D0-44E0-8538-91CAEBE356B5}" sibTransId="{32F3780A-6027-432F-B680-7E58FD84AB84}"/>
    <dgm:cxn modelId="{C0AF71F5-CAF4-43AB-B280-E0AA4010BD60}" type="presOf" srcId="{43A0180D-911C-4259-BAEB-FBD299E0951E}" destId="{63D2ED18-ED33-417C-9F45-BFA21971B002}" srcOrd="0" destOrd="0" presId="urn:microsoft.com/office/officeart/2005/8/layout/hList1"/>
    <dgm:cxn modelId="{A8BB1BF9-C669-4651-B8B3-92B45AF54F98}" type="presOf" srcId="{8D6DAD3C-288D-4718-98AD-DE77BC1B37E4}" destId="{AC8EAD0B-2217-419D-8421-F787A7F4E3AE}" srcOrd="0" destOrd="0" presId="urn:microsoft.com/office/officeart/2005/8/layout/hList1"/>
    <dgm:cxn modelId="{8CABE131-BBAB-4901-9461-0799596F8D6A}" type="presParOf" srcId="{60A23864-E95E-49B7-A721-7AD17D864079}" destId="{70A87A02-8B76-4F57-A93A-B729259F8C8A}" srcOrd="0" destOrd="0" presId="urn:microsoft.com/office/officeart/2005/8/layout/hList1"/>
    <dgm:cxn modelId="{448EF81C-CBC4-4D00-B2C7-5556CC2E5862}" type="presParOf" srcId="{70A87A02-8B76-4F57-A93A-B729259F8C8A}" destId="{E4ABA48A-588D-4569-91EC-6B7ADC8361B2}" srcOrd="0" destOrd="0" presId="urn:microsoft.com/office/officeart/2005/8/layout/hList1"/>
    <dgm:cxn modelId="{0DAF0DBC-2AF6-42A2-9E1B-0B472B62C8BF}" type="presParOf" srcId="{70A87A02-8B76-4F57-A93A-B729259F8C8A}" destId="{AC8EAD0B-2217-419D-8421-F787A7F4E3AE}" srcOrd="1" destOrd="0" presId="urn:microsoft.com/office/officeart/2005/8/layout/hList1"/>
    <dgm:cxn modelId="{0D6D20B1-FB82-4710-B725-60B10B623A00}" type="presParOf" srcId="{60A23864-E95E-49B7-A721-7AD17D864079}" destId="{F32D2DFC-FEE7-4D87-B332-D4481040614C}" srcOrd="1" destOrd="0" presId="urn:microsoft.com/office/officeart/2005/8/layout/hList1"/>
    <dgm:cxn modelId="{8F7B53D6-DE1D-4154-9FBB-979963DAB68A}" type="presParOf" srcId="{60A23864-E95E-49B7-A721-7AD17D864079}" destId="{255BC634-2220-42AD-B06A-0E931CDC0060}" srcOrd="2" destOrd="0" presId="urn:microsoft.com/office/officeart/2005/8/layout/hList1"/>
    <dgm:cxn modelId="{89C749FE-CE97-4899-91CD-B10DE4DBC435}" type="presParOf" srcId="{255BC634-2220-42AD-B06A-0E931CDC0060}" destId="{7AB2AA04-2675-452B-9036-FE288393F99E}" srcOrd="0" destOrd="0" presId="urn:microsoft.com/office/officeart/2005/8/layout/hList1"/>
    <dgm:cxn modelId="{4488D8F0-8AE8-4718-8E1C-9BCA7EA1A42E}" type="presParOf" srcId="{255BC634-2220-42AD-B06A-0E931CDC0060}" destId="{63D2ED18-ED33-417C-9F45-BFA21971B002}" srcOrd="1" destOrd="0" presId="urn:microsoft.com/office/officeart/2005/8/layout/hList1"/>
    <dgm:cxn modelId="{FC2BF123-83BC-40E8-B3F4-DB8808DE6F38}" type="presParOf" srcId="{60A23864-E95E-49B7-A721-7AD17D864079}" destId="{69541802-F116-4B8B-9FC7-30B80D12D3A6}" srcOrd="3" destOrd="0" presId="urn:microsoft.com/office/officeart/2005/8/layout/hList1"/>
    <dgm:cxn modelId="{22585DC6-1AF5-4B6B-A7D5-C20A969FBEE8}" type="presParOf" srcId="{60A23864-E95E-49B7-A721-7AD17D864079}" destId="{61667352-EE88-4683-B30A-657248954C9F}" srcOrd="4" destOrd="0" presId="urn:microsoft.com/office/officeart/2005/8/layout/hList1"/>
    <dgm:cxn modelId="{7D162A70-DB0E-44D4-90BB-89D9B25A6675}" type="presParOf" srcId="{61667352-EE88-4683-B30A-657248954C9F}" destId="{3093A2B4-B453-49D1-996D-5552706069E9}" srcOrd="0" destOrd="0" presId="urn:microsoft.com/office/officeart/2005/8/layout/hList1"/>
    <dgm:cxn modelId="{87344647-7250-4EA7-ADA6-7803E419590F}" type="presParOf" srcId="{61667352-EE88-4683-B30A-657248954C9F}" destId="{EC0F5F19-3511-4B39-BDAE-CEBDFCCE763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646AD7-3FC6-4385-A166-7A9195C4BD0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nl-NL"/>
        </a:p>
      </dgm:t>
    </dgm:pt>
    <dgm:pt modelId="{979EA410-B866-43C0-B5B8-2C12BCA64687}">
      <dgm:prSet custT="1"/>
      <dgm:spPr/>
      <dgm:t>
        <a:bodyPr/>
        <a:lstStyle/>
        <a:p>
          <a:r>
            <a:rPr lang="nl-NL" sz="2800" baseline="0" dirty="0"/>
            <a:t>Vergelijken</a:t>
          </a:r>
          <a:endParaRPr lang="nl-NL" sz="2800" dirty="0"/>
        </a:p>
      </dgm:t>
    </dgm:pt>
    <dgm:pt modelId="{C871D305-F73F-45AB-B218-8690D77B58FE}" type="parTrans" cxnId="{FAF3FD86-7F8A-4EE1-9E8F-EDF5EA7958E8}">
      <dgm:prSet/>
      <dgm:spPr/>
      <dgm:t>
        <a:bodyPr/>
        <a:lstStyle/>
        <a:p>
          <a:endParaRPr lang="nl-NL" sz="1200"/>
        </a:p>
      </dgm:t>
    </dgm:pt>
    <dgm:pt modelId="{3DD67833-7F65-418B-AC66-5FD683FC858A}" type="sibTrans" cxnId="{FAF3FD86-7F8A-4EE1-9E8F-EDF5EA7958E8}">
      <dgm:prSet/>
      <dgm:spPr/>
      <dgm:t>
        <a:bodyPr/>
        <a:lstStyle/>
        <a:p>
          <a:endParaRPr lang="nl-NL" sz="1200"/>
        </a:p>
      </dgm:t>
    </dgm:pt>
    <dgm:pt modelId="{80B100CC-1604-4C1D-8251-5162A72C07F5}">
      <dgm:prSet custT="1"/>
      <dgm:spPr/>
      <dgm:t>
        <a:bodyPr/>
        <a:lstStyle/>
        <a:p>
          <a:r>
            <a:rPr lang="nl-NL" sz="2800" baseline="0" dirty="0"/>
            <a:t>Optimaliseren</a:t>
          </a:r>
          <a:endParaRPr lang="nl-NL" sz="2800" dirty="0"/>
        </a:p>
      </dgm:t>
    </dgm:pt>
    <dgm:pt modelId="{BB0A4C47-C871-4CC0-8E8D-B48C59891D69}" type="parTrans" cxnId="{71C54959-756C-4A3E-ADD4-E1B242244A0A}">
      <dgm:prSet/>
      <dgm:spPr/>
      <dgm:t>
        <a:bodyPr/>
        <a:lstStyle/>
        <a:p>
          <a:endParaRPr lang="nl-NL" sz="1200"/>
        </a:p>
      </dgm:t>
    </dgm:pt>
    <dgm:pt modelId="{4CE88484-BF6A-4122-BB53-9A844BECFD97}" type="sibTrans" cxnId="{71C54959-756C-4A3E-ADD4-E1B242244A0A}">
      <dgm:prSet/>
      <dgm:spPr/>
      <dgm:t>
        <a:bodyPr/>
        <a:lstStyle/>
        <a:p>
          <a:endParaRPr lang="nl-NL" sz="1200"/>
        </a:p>
      </dgm:t>
    </dgm:pt>
    <dgm:pt modelId="{4BA8FE56-C75E-4BB7-839B-5CE6F98B7702}">
      <dgm:prSet custT="1"/>
      <dgm:spPr/>
      <dgm:t>
        <a:bodyPr/>
        <a:lstStyle/>
        <a:p>
          <a:r>
            <a:rPr lang="nl-NL" sz="2800"/>
            <a:t>Varianten</a:t>
          </a:r>
          <a:endParaRPr lang="nl-NL" sz="2800" dirty="0"/>
        </a:p>
      </dgm:t>
    </dgm:pt>
    <dgm:pt modelId="{2B270631-FE62-4CE6-A7F7-3F61B26D0E1E}" type="parTrans" cxnId="{F271A0B2-79BC-44FB-99C4-C0A3267D728B}">
      <dgm:prSet/>
      <dgm:spPr/>
      <dgm:t>
        <a:bodyPr/>
        <a:lstStyle/>
        <a:p>
          <a:endParaRPr lang="nl-NL" sz="1200"/>
        </a:p>
      </dgm:t>
    </dgm:pt>
    <dgm:pt modelId="{6B90DB5C-52A5-44BB-AFA2-924E4B3C8CD9}" type="sibTrans" cxnId="{F271A0B2-79BC-44FB-99C4-C0A3267D728B}">
      <dgm:prSet/>
      <dgm:spPr/>
      <dgm:t>
        <a:bodyPr/>
        <a:lstStyle/>
        <a:p>
          <a:endParaRPr lang="nl-NL" sz="1200"/>
        </a:p>
      </dgm:t>
    </dgm:pt>
    <dgm:pt modelId="{9EADC9E2-B609-4EC9-8C93-46B938C272B9}">
      <dgm:prSet custT="1"/>
      <dgm:spPr/>
      <dgm:t>
        <a:bodyPr/>
        <a:lstStyle/>
        <a:p>
          <a:r>
            <a:rPr lang="nl-NL" sz="2800" dirty="0"/>
            <a:t>Projecten</a:t>
          </a:r>
        </a:p>
      </dgm:t>
    </dgm:pt>
    <dgm:pt modelId="{9BEEF959-F77C-4AF2-B2CD-63B79828E38E}" type="parTrans" cxnId="{ED5CC7D1-403B-4276-9876-4B5DE5EA04F7}">
      <dgm:prSet/>
      <dgm:spPr/>
      <dgm:t>
        <a:bodyPr/>
        <a:lstStyle/>
        <a:p>
          <a:endParaRPr lang="nl-NL" sz="1200"/>
        </a:p>
      </dgm:t>
    </dgm:pt>
    <dgm:pt modelId="{3A82642E-5BB1-47FC-BF1A-599D94682D8C}" type="sibTrans" cxnId="{ED5CC7D1-403B-4276-9876-4B5DE5EA04F7}">
      <dgm:prSet/>
      <dgm:spPr/>
      <dgm:t>
        <a:bodyPr/>
        <a:lstStyle/>
        <a:p>
          <a:endParaRPr lang="nl-NL" sz="1200"/>
        </a:p>
      </dgm:t>
    </dgm:pt>
    <dgm:pt modelId="{852BAF23-808A-4A26-9D7B-0AB1F9EE099A}">
      <dgm:prSet custT="1"/>
      <dgm:spPr/>
      <dgm:t>
        <a:bodyPr/>
        <a:lstStyle/>
        <a:p>
          <a:r>
            <a:rPr lang="nl-NL" sz="2800"/>
            <a:t>MJOPs (later)</a:t>
          </a:r>
          <a:endParaRPr lang="nl-NL" sz="2800" dirty="0"/>
        </a:p>
      </dgm:t>
    </dgm:pt>
    <dgm:pt modelId="{E43CD07B-DFD1-45E9-90F1-56DC8D394087}" type="parTrans" cxnId="{A69F4A68-3496-4C9C-81C3-4B66635CE0A3}">
      <dgm:prSet/>
      <dgm:spPr/>
      <dgm:t>
        <a:bodyPr/>
        <a:lstStyle/>
        <a:p>
          <a:endParaRPr lang="nl-NL" sz="1200"/>
        </a:p>
      </dgm:t>
    </dgm:pt>
    <dgm:pt modelId="{BA3EC08D-DE93-4A9E-9F4D-AD2E5218D8EA}" type="sibTrans" cxnId="{A69F4A68-3496-4C9C-81C3-4B66635CE0A3}">
      <dgm:prSet/>
      <dgm:spPr/>
      <dgm:t>
        <a:bodyPr/>
        <a:lstStyle/>
        <a:p>
          <a:endParaRPr lang="nl-NL" sz="1200"/>
        </a:p>
      </dgm:t>
    </dgm:pt>
    <dgm:pt modelId="{C5C66890-A0DF-44C2-AE79-86778990E3A8}">
      <dgm:prSet custT="1"/>
      <dgm:spPr/>
      <dgm:t>
        <a:bodyPr/>
        <a:lstStyle/>
        <a:p>
          <a:r>
            <a:rPr lang="nl-NL" sz="2800"/>
            <a:t>Tenders</a:t>
          </a:r>
          <a:endParaRPr lang="nl-NL" sz="2800" dirty="0"/>
        </a:p>
      </dgm:t>
    </dgm:pt>
    <dgm:pt modelId="{461EA091-5A2C-405F-B8C1-5A309F507DC3}" type="parTrans" cxnId="{3E6DC320-C824-40CE-B58D-118C93724062}">
      <dgm:prSet/>
      <dgm:spPr/>
      <dgm:t>
        <a:bodyPr/>
        <a:lstStyle/>
        <a:p>
          <a:endParaRPr lang="nl-NL" sz="1200"/>
        </a:p>
      </dgm:t>
    </dgm:pt>
    <dgm:pt modelId="{92BD5983-BDC4-4707-9CAD-FAB214C7D7FD}" type="sibTrans" cxnId="{3E6DC320-C824-40CE-B58D-118C93724062}">
      <dgm:prSet/>
      <dgm:spPr/>
      <dgm:t>
        <a:bodyPr/>
        <a:lstStyle/>
        <a:p>
          <a:endParaRPr lang="nl-NL" sz="1200"/>
        </a:p>
      </dgm:t>
    </dgm:pt>
    <dgm:pt modelId="{46F45198-461E-4811-9DBF-7A6344B11812}">
      <dgm:prSet custT="1"/>
      <dgm:spPr/>
      <dgm:t>
        <a:bodyPr/>
        <a:lstStyle/>
        <a:p>
          <a:r>
            <a:rPr lang="nl-NL" sz="2800" baseline="0" dirty="0"/>
            <a:t>Zwaartepunten </a:t>
          </a:r>
          <a:endParaRPr lang="nl-NL" sz="2800" dirty="0"/>
        </a:p>
      </dgm:t>
    </dgm:pt>
    <dgm:pt modelId="{0C17FD68-3215-4E92-941A-C85046458DD7}" type="parTrans" cxnId="{BA293777-DB1C-4F93-93C5-2E993EA2B94C}">
      <dgm:prSet/>
      <dgm:spPr/>
      <dgm:t>
        <a:bodyPr/>
        <a:lstStyle/>
        <a:p>
          <a:endParaRPr lang="nl-NL" sz="1200"/>
        </a:p>
      </dgm:t>
    </dgm:pt>
    <dgm:pt modelId="{51855137-625A-4C53-B032-6ED9C933021A}" type="sibTrans" cxnId="{BA293777-DB1C-4F93-93C5-2E993EA2B94C}">
      <dgm:prSet/>
      <dgm:spPr/>
      <dgm:t>
        <a:bodyPr/>
        <a:lstStyle/>
        <a:p>
          <a:endParaRPr lang="nl-NL" sz="1200"/>
        </a:p>
      </dgm:t>
    </dgm:pt>
    <dgm:pt modelId="{FCAE0037-B270-4030-9D79-9D0AC16003F6}">
      <dgm:prSet custT="1"/>
      <dgm:spPr/>
      <dgm:t>
        <a:bodyPr/>
        <a:lstStyle/>
        <a:p>
          <a:r>
            <a:rPr lang="nl-NL" sz="2800" baseline="0"/>
            <a:t>Quick </a:t>
          </a:r>
          <a:r>
            <a:rPr lang="nl-NL" sz="2800" baseline="0" dirty="0" err="1"/>
            <a:t>wins</a:t>
          </a:r>
          <a:endParaRPr lang="nl-NL" sz="2800" dirty="0"/>
        </a:p>
      </dgm:t>
    </dgm:pt>
    <dgm:pt modelId="{A7CFDD91-5AA7-46A7-A723-E9E8C8F7C32F}" type="parTrans" cxnId="{50203CD8-E8E6-4D76-B2A7-A3FD5A2FC77F}">
      <dgm:prSet/>
      <dgm:spPr/>
      <dgm:t>
        <a:bodyPr/>
        <a:lstStyle/>
        <a:p>
          <a:endParaRPr lang="nl-NL" sz="1200"/>
        </a:p>
      </dgm:t>
    </dgm:pt>
    <dgm:pt modelId="{9EEB8945-3B99-4DC5-BC10-DACA9A7767F4}" type="sibTrans" cxnId="{50203CD8-E8E6-4D76-B2A7-A3FD5A2FC77F}">
      <dgm:prSet/>
      <dgm:spPr/>
      <dgm:t>
        <a:bodyPr/>
        <a:lstStyle/>
        <a:p>
          <a:endParaRPr lang="nl-NL" sz="1200"/>
        </a:p>
      </dgm:t>
    </dgm:pt>
    <dgm:pt modelId="{B6BE821F-98FA-4033-8118-6704729721E3}" type="pres">
      <dgm:prSet presAssocID="{7A646AD7-3FC6-4385-A166-7A9195C4BD0C}" presName="Name0" presStyleCnt="0">
        <dgm:presLayoutVars>
          <dgm:dir/>
          <dgm:animLvl val="lvl"/>
          <dgm:resizeHandles val="exact"/>
        </dgm:presLayoutVars>
      </dgm:prSet>
      <dgm:spPr/>
    </dgm:pt>
    <dgm:pt modelId="{47957C91-45D1-4CCB-9C36-7184FB31BB9E}" type="pres">
      <dgm:prSet presAssocID="{979EA410-B866-43C0-B5B8-2C12BCA64687}" presName="composite" presStyleCnt="0"/>
      <dgm:spPr/>
    </dgm:pt>
    <dgm:pt modelId="{3F2E9CAB-6573-4159-B1ED-A2AE8C708696}" type="pres">
      <dgm:prSet presAssocID="{979EA410-B866-43C0-B5B8-2C12BCA64687}" presName="parTx" presStyleLbl="alignNode1" presStyleIdx="0" presStyleCnt="2">
        <dgm:presLayoutVars>
          <dgm:chMax val="0"/>
          <dgm:chPref val="0"/>
          <dgm:bulletEnabled val="1"/>
        </dgm:presLayoutVars>
      </dgm:prSet>
      <dgm:spPr/>
    </dgm:pt>
    <dgm:pt modelId="{D54D2125-84E9-411B-B90F-3AEC8A98D393}" type="pres">
      <dgm:prSet presAssocID="{979EA410-B866-43C0-B5B8-2C12BCA64687}" presName="desTx" presStyleLbl="alignAccFollowNode1" presStyleIdx="0" presStyleCnt="2">
        <dgm:presLayoutVars>
          <dgm:bulletEnabled val="1"/>
        </dgm:presLayoutVars>
      </dgm:prSet>
      <dgm:spPr/>
    </dgm:pt>
    <dgm:pt modelId="{A03FD943-A7CC-40EC-AFD1-6BBE630779D2}" type="pres">
      <dgm:prSet presAssocID="{3DD67833-7F65-418B-AC66-5FD683FC858A}" presName="space" presStyleCnt="0"/>
      <dgm:spPr/>
    </dgm:pt>
    <dgm:pt modelId="{925DE9D0-300E-413C-9181-E0155EC0DE16}" type="pres">
      <dgm:prSet presAssocID="{80B100CC-1604-4C1D-8251-5162A72C07F5}" presName="composite" presStyleCnt="0"/>
      <dgm:spPr/>
    </dgm:pt>
    <dgm:pt modelId="{CF51C536-5997-459E-B653-8BE8215CF370}" type="pres">
      <dgm:prSet presAssocID="{80B100CC-1604-4C1D-8251-5162A72C07F5}" presName="parTx" presStyleLbl="alignNode1" presStyleIdx="1" presStyleCnt="2">
        <dgm:presLayoutVars>
          <dgm:chMax val="0"/>
          <dgm:chPref val="0"/>
          <dgm:bulletEnabled val="1"/>
        </dgm:presLayoutVars>
      </dgm:prSet>
      <dgm:spPr/>
    </dgm:pt>
    <dgm:pt modelId="{456C3DC2-589B-4D79-A0EA-4B9D4048B6FA}" type="pres">
      <dgm:prSet presAssocID="{80B100CC-1604-4C1D-8251-5162A72C07F5}" presName="desTx" presStyleLbl="alignAccFollowNode1" presStyleIdx="1" presStyleCnt="2">
        <dgm:presLayoutVars>
          <dgm:bulletEnabled val="1"/>
        </dgm:presLayoutVars>
      </dgm:prSet>
      <dgm:spPr/>
    </dgm:pt>
  </dgm:ptLst>
  <dgm:cxnLst>
    <dgm:cxn modelId="{3E6DC320-C824-40CE-B58D-118C93724062}" srcId="{979EA410-B866-43C0-B5B8-2C12BCA64687}" destId="{C5C66890-A0DF-44C2-AE79-86778990E3A8}" srcOrd="2" destOrd="0" parTransId="{461EA091-5A2C-405F-B8C1-5A309F507DC3}" sibTransId="{92BD5983-BDC4-4707-9CAD-FAB214C7D7FD}"/>
    <dgm:cxn modelId="{B7F5A027-72ED-407C-A2FB-5F4BE39A793A}" type="presOf" srcId="{7A646AD7-3FC6-4385-A166-7A9195C4BD0C}" destId="{B6BE821F-98FA-4033-8118-6704729721E3}" srcOrd="0" destOrd="0" presId="urn:microsoft.com/office/officeart/2005/8/layout/hList1"/>
    <dgm:cxn modelId="{ADFCA653-76A5-45F5-9D08-7889662F110B}" type="presOf" srcId="{852BAF23-808A-4A26-9D7B-0AB1F9EE099A}" destId="{D54D2125-84E9-411B-B90F-3AEC8A98D393}" srcOrd="0" destOrd="3" presId="urn:microsoft.com/office/officeart/2005/8/layout/hList1"/>
    <dgm:cxn modelId="{71C54959-756C-4A3E-ADD4-E1B242244A0A}" srcId="{7A646AD7-3FC6-4385-A166-7A9195C4BD0C}" destId="{80B100CC-1604-4C1D-8251-5162A72C07F5}" srcOrd="1" destOrd="0" parTransId="{BB0A4C47-C871-4CC0-8E8D-B48C59891D69}" sibTransId="{4CE88484-BF6A-4122-BB53-9A844BECFD97}"/>
    <dgm:cxn modelId="{A04AD259-5F81-4123-A12D-06E277FC25E8}" type="presOf" srcId="{46F45198-461E-4811-9DBF-7A6344B11812}" destId="{456C3DC2-589B-4D79-A0EA-4B9D4048B6FA}" srcOrd="0" destOrd="0" presId="urn:microsoft.com/office/officeart/2005/8/layout/hList1"/>
    <dgm:cxn modelId="{D1CAC65D-1749-41C9-A104-724F856516F5}" type="presOf" srcId="{4BA8FE56-C75E-4BB7-839B-5CE6F98B7702}" destId="{D54D2125-84E9-411B-B90F-3AEC8A98D393}" srcOrd="0" destOrd="0" presId="urn:microsoft.com/office/officeart/2005/8/layout/hList1"/>
    <dgm:cxn modelId="{A69F4A68-3496-4C9C-81C3-4B66635CE0A3}" srcId="{979EA410-B866-43C0-B5B8-2C12BCA64687}" destId="{852BAF23-808A-4A26-9D7B-0AB1F9EE099A}" srcOrd="3" destOrd="0" parTransId="{E43CD07B-DFD1-45E9-90F1-56DC8D394087}" sibTransId="{BA3EC08D-DE93-4A9E-9F4D-AD2E5218D8EA}"/>
    <dgm:cxn modelId="{BA293777-DB1C-4F93-93C5-2E993EA2B94C}" srcId="{80B100CC-1604-4C1D-8251-5162A72C07F5}" destId="{46F45198-461E-4811-9DBF-7A6344B11812}" srcOrd="0" destOrd="0" parTransId="{0C17FD68-3215-4E92-941A-C85046458DD7}" sibTransId="{51855137-625A-4C53-B032-6ED9C933021A}"/>
    <dgm:cxn modelId="{FAF3FD86-7F8A-4EE1-9E8F-EDF5EA7958E8}" srcId="{7A646AD7-3FC6-4385-A166-7A9195C4BD0C}" destId="{979EA410-B866-43C0-B5B8-2C12BCA64687}" srcOrd="0" destOrd="0" parTransId="{C871D305-F73F-45AB-B218-8690D77B58FE}" sibTransId="{3DD67833-7F65-418B-AC66-5FD683FC858A}"/>
    <dgm:cxn modelId="{F271A0B2-79BC-44FB-99C4-C0A3267D728B}" srcId="{979EA410-B866-43C0-B5B8-2C12BCA64687}" destId="{4BA8FE56-C75E-4BB7-839B-5CE6F98B7702}" srcOrd="0" destOrd="0" parTransId="{2B270631-FE62-4CE6-A7F7-3F61B26D0E1E}" sibTransId="{6B90DB5C-52A5-44BB-AFA2-924E4B3C8CD9}"/>
    <dgm:cxn modelId="{813C70B9-9436-491A-A25B-7F2FBEB46231}" type="presOf" srcId="{FCAE0037-B270-4030-9D79-9D0AC16003F6}" destId="{456C3DC2-589B-4D79-A0EA-4B9D4048B6FA}" srcOrd="0" destOrd="1" presId="urn:microsoft.com/office/officeart/2005/8/layout/hList1"/>
    <dgm:cxn modelId="{ED5CC7D1-403B-4276-9876-4B5DE5EA04F7}" srcId="{979EA410-B866-43C0-B5B8-2C12BCA64687}" destId="{9EADC9E2-B609-4EC9-8C93-46B938C272B9}" srcOrd="1" destOrd="0" parTransId="{9BEEF959-F77C-4AF2-B2CD-63B79828E38E}" sibTransId="{3A82642E-5BB1-47FC-BF1A-599D94682D8C}"/>
    <dgm:cxn modelId="{F05827D7-4AA4-46C2-8C97-4607463ED97D}" type="presOf" srcId="{979EA410-B866-43C0-B5B8-2C12BCA64687}" destId="{3F2E9CAB-6573-4159-B1ED-A2AE8C708696}" srcOrd="0" destOrd="0" presId="urn:microsoft.com/office/officeart/2005/8/layout/hList1"/>
    <dgm:cxn modelId="{50203CD8-E8E6-4D76-B2A7-A3FD5A2FC77F}" srcId="{80B100CC-1604-4C1D-8251-5162A72C07F5}" destId="{FCAE0037-B270-4030-9D79-9D0AC16003F6}" srcOrd="1" destOrd="0" parTransId="{A7CFDD91-5AA7-46A7-A723-E9E8C8F7C32F}" sibTransId="{9EEB8945-3B99-4DC5-BC10-DACA9A7767F4}"/>
    <dgm:cxn modelId="{CB7CF5DA-7FFC-4933-A6BA-CA75C155BF0E}" type="presOf" srcId="{80B100CC-1604-4C1D-8251-5162A72C07F5}" destId="{CF51C536-5997-459E-B653-8BE8215CF370}" srcOrd="0" destOrd="0" presId="urn:microsoft.com/office/officeart/2005/8/layout/hList1"/>
    <dgm:cxn modelId="{8C636CDC-1348-4CCF-8282-A324EDAF2DF3}" type="presOf" srcId="{9EADC9E2-B609-4EC9-8C93-46B938C272B9}" destId="{D54D2125-84E9-411B-B90F-3AEC8A98D393}" srcOrd="0" destOrd="1" presId="urn:microsoft.com/office/officeart/2005/8/layout/hList1"/>
    <dgm:cxn modelId="{6E1F77DD-1D1C-462D-A973-E0449AE42553}" type="presOf" srcId="{C5C66890-A0DF-44C2-AE79-86778990E3A8}" destId="{D54D2125-84E9-411B-B90F-3AEC8A98D393}" srcOrd="0" destOrd="2" presId="urn:microsoft.com/office/officeart/2005/8/layout/hList1"/>
    <dgm:cxn modelId="{C4855FE7-2EDA-4FDE-987D-26EED6234A33}" type="presParOf" srcId="{B6BE821F-98FA-4033-8118-6704729721E3}" destId="{47957C91-45D1-4CCB-9C36-7184FB31BB9E}" srcOrd="0" destOrd="0" presId="urn:microsoft.com/office/officeart/2005/8/layout/hList1"/>
    <dgm:cxn modelId="{7526418F-44EF-46A2-A010-6D187564FA44}" type="presParOf" srcId="{47957C91-45D1-4CCB-9C36-7184FB31BB9E}" destId="{3F2E9CAB-6573-4159-B1ED-A2AE8C708696}" srcOrd="0" destOrd="0" presId="urn:microsoft.com/office/officeart/2005/8/layout/hList1"/>
    <dgm:cxn modelId="{52A736FA-E106-4DD9-956E-6B9F87A23D26}" type="presParOf" srcId="{47957C91-45D1-4CCB-9C36-7184FB31BB9E}" destId="{D54D2125-84E9-411B-B90F-3AEC8A98D393}" srcOrd="1" destOrd="0" presId="urn:microsoft.com/office/officeart/2005/8/layout/hList1"/>
    <dgm:cxn modelId="{1F57C5B0-F016-4811-A2AB-32015AEC7517}" type="presParOf" srcId="{B6BE821F-98FA-4033-8118-6704729721E3}" destId="{A03FD943-A7CC-40EC-AFD1-6BBE630779D2}" srcOrd="1" destOrd="0" presId="urn:microsoft.com/office/officeart/2005/8/layout/hList1"/>
    <dgm:cxn modelId="{23E45BC9-BA09-4360-9301-B7C1956D1326}" type="presParOf" srcId="{B6BE821F-98FA-4033-8118-6704729721E3}" destId="{925DE9D0-300E-413C-9181-E0155EC0DE16}" srcOrd="2" destOrd="0" presId="urn:microsoft.com/office/officeart/2005/8/layout/hList1"/>
    <dgm:cxn modelId="{05CAD057-B9B4-4B4C-9336-DFDBC0E8ADEC}" type="presParOf" srcId="{925DE9D0-300E-413C-9181-E0155EC0DE16}" destId="{CF51C536-5997-459E-B653-8BE8215CF370}" srcOrd="0" destOrd="0" presId="urn:microsoft.com/office/officeart/2005/8/layout/hList1"/>
    <dgm:cxn modelId="{DA29263A-1A02-4C9B-9ED4-1B89E5F2F79D}" type="presParOf" srcId="{925DE9D0-300E-413C-9181-E0155EC0DE16}" destId="{456C3DC2-589B-4D79-A0EA-4B9D4048B6F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962AB-CA7C-4948-A818-AFCEBE55E532}">
      <dsp:nvSpPr>
        <dsp:cNvPr id="0" name=""/>
        <dsp:cNvSpPr/>
      </dsp:nvSpPr>
      <dsp:spPr>
        <a:xfrm>
          <a:off x="0" y="22825"/>
          <a:ext cx="6470969" cy="82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t>Eenmalige ingreep</a:t>
          </a:r>
        </a:p>
      </dsp:txBody>
      <dsp:txXfrm>
        <a:off x="40209" y="63034"/>
        <a:ext cx="6390551" cy="743262"/>
      </dsp:txXfrm>
    </dsp:sp>
    <dsp:sp modelId="{A5F9F084-F769-43D9-83B9-EF812F70C28F}">
      <dsp:nvSpPr>
        <dsp:cNvPr id="0" name=""/>
        <dsp:cNvSpPr/>
      </dsp:nvSpPr>
      <dsp:spPr>
        <a:xfrm>
          <a:off x="0" y="846505"/>
          <a:ext cx="6470969"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45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nl-NL" sz="1800" kern="1200" dirty="0"/>
            <a:t>Forfaitair aanvullen van fase B en C</a:t>
          </a:r>
        </a:p>
      </dsp:txBody>
      <dsp:txXfrm>
        <a:off x="0" y="846505"/>
        <a:ext cx="6470969" cy="728640"/>
      </dsp:txXfrm>
    </dsp:sp>
    <dsp:sp modelId="{0331BED5-411E-4FC0-B73C-5F836218E788}">
      <dsp:nvSpPr>
        <dsp:cNvPr id="0" name=""/>
        <dsp:cNvSpPr/>
      </dsp:nvSpPr>
      <dsp:spPr>
        <a:xfrm>
          <a:off x="0" y="1575145"/>
          <a:ext cx="6470969" cy="82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err="1"/>
            <a:t>Meerjaren</a:t>
          </a:r>
          <a:r>
            <a:rPr lang="nl-NL" sz="1800" kern="1200" dirty="0"/>
            <a:t> </a:t>
          </a:r>
          <a:r>
            <a:rPr lang="nl-NL" sz="1800" kern="1200" dirty="0" err="1"/>
            <a:t>Onderhouds</a:t>
          </a:r>
          <a:r>
            <a:rPr lang="nl-NL" sz="1800" kern="1200" dirty="0"/>
            <a:t> Planning (MJOP)</a:t>
          </a:r>
        </a:p>
      </dsp:txBody>
      <dsp:txXfrm>
        <a:off x="40209" y="1615354"/>
        <a:ext cx="6390551" cy="743262"/>
      </dsp:txXfrm>
    </dsp:sp>
    <dsp:sp modelId="{DC811A53-7EEC-441D-AF0C-2043E37265C9}">
      <dsp:nvSpPr>
        <dsp:cNvPr id="0" name=""/>
        <dsp:cNvSpPr/>
      </dsp:nvSpPr>
      <dsp:spPr>
        <a:xfrm>
          <a:off x="0" y="2398825"/>
          <a:ext cx="6470969"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45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nl-NL" sz="1800" kern="1200" dirty="0"/>
            <a:t>Fase B en C specifiek invullen</a:t>
          </a:r>
        </a:p>
      </dsp:txBody>
      <dsp:txXfrm>
        <a:off x="0" y="2398825"/>
        <a:ext cx="6470969" cy="728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BA48A-588D-4569-91EC-6B7ADC8361B2}">
      <dsp:nvSpPr>
        <dsp:cNvPr id="0" name=""/>
        <dsp:cNvSpPr/>
      </dsp:nvSpPr>
      <dsp:spPr>
        <a:xfrm>
          <a:off x="2969" y="18647"/>
          <a:ext cx="2895376" cy="112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NL" sz="2000" kern="1200" dirty="0"/>
            <a:t>Verwijderen</a:t>
          </a:r>
        </a:p>
      </dsp:txBody>
      <dsp:txXfrm>
        <a:off x="2969" y="18647"/>
        <a:ext cx="2895376" cy="1123200"/>
      </dsp:txXfrm>
    </dsp:sp>
    <dsp:sp modelId="{AC8EAD0B-2217-419D-8421-F787A7F4E3AE}">
      <dsp:nvSpPr>
        <dsp:cNvPr id="0" name=""/>
        <dsp:cNvSpPr/>
      </dsp:nvSpPr>
      <dsp:spPr>
        <a:xfrm>
          <a:off x="2969" y="1141847"/>
          <a:ext cx="2895376" cy="1712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Fase C van product</a:t>
          </a:r>
        </a:p>
      </dsp:txBody>
      <dsp:txXfrm>
        <a:off x="2969" y="1141847"/>
        <a:ext cx="2895376" cy="1712880"/>
      </dsp:txXfrm>
    </dsp:sp>
    <dsp:sp modelId="{7AB2AA04-2675-452B-9036-FE288393F99E}">
      <dsp:nvSpPr>
        <dsp:cNvPr id="0" name=""/>
        <dsp:cNvSpPr/>
      </dsp:nvSpPr>
      <dsp:spPr>
        <a:xfrm>
          <a:off x="3303699" y="18647"/>
          <a:ext cx="2895376" cy="112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NL" sz="2000" kern="1200" dirty="0"/>
            <a:t>Aanbrengen</a:t>
          </a:r>
        </a:p>
      </dsp:txBody>
      <dsp:txXfrm>
        <a:off x="3303699" y="18647"/>
        <a:ext cx="2895376" cy="1123200"/>
      </dsp:txXfrm>
    </dsp:sp>
    <dsp:sp modelId="{63D2ED18-ED33-417C-9F45-BFA21971B002}">
      <dsp:nvSpPr>
        <dsp:cNvPr id="0" name=""/>
        <dsp:cNvSpPr/>
      </dsp:nvSpPr>
      <dsp:spPr>
        <a:xfrm>
          <a:off x="3303699" y="1141847"/>
          <a:ext cx="2895376" cy="1712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Fase A-C van product</a:t>
          </a:r>
        </a:p>
      </dsp:txBody>
      <dsp:txXfrm>
        <a:off x="3303699" y="1141847"/>
        <a:ext cx="2895376" cy="1712880"/>
      </dsp:txXfrm>
    </dsp:sp>
    <dsp:sp modelId="{3093A2B4-B453-49D1-996D-5552706069E9}">
      <dsp:nvSpPr>
        <dsp:cNvPr id="0" name=""/>
        <dsp:cNvSpPr/>
      </dsp:nvSpPr>
      <dsp:spPr>
        <a:xfrm>
          <a:off x="6604428" y="18647"/>
          <a:ext cx="2895376" cy="112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NL" sz="2000" kern="1200" dirty="0"/>
            <a:t>Vervangen</a:t>
          </a:r>
        </a:p>
      </dsp:txBody>
      <dsp:txXfrm>
        <a:off x="6604428" y="18647"/>
        <a:ext cx="2895376" cy="1123200"/>
      </dsp:txXfrm>
    </dsp:sp>
    <dsp:sp modelId="{EC0F5F19-3511-4B39-BDAE-CEBDFCCE763C}">
      <dsp:nvSpPr>
        <dsp:cNvPr id="0" name=""/>
        <dsp:cNvSpPr/>
      </dsp:nvSpPr>
      <dsp:spPr>
        <a:xfrm>
          <a:off x="6604428" y="1141847"/>
          <a:ext cx="2895376" cy="1712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Fase C van verwijderd product</a:t>
          </a:r>
        </a:p>
        <a:p>
          <a:pPr marL="228600" lvl="1" indent="-228600" algn="l" defTabSz="889000">
            <a:lnSpc>
              <a:spcPct val="90000"/>
            </a:lnSpc>
            <a:spcBef>
              <a:spcPct val="0"/>
            </a:spcBef>
            <a:spcAft>
              <a:spcPct val="15000"/>
            </a:spcAft>
            <a:buChar char="•"/>
          </a:pPr>
          <a:r>
            <a:rPr lang="nl-NL" sz="2000" kern="1200" dirty="0"/>
            <a:t>Fase A-C van aangebracht product</a:t>
          </a:r>
        </a:p>
      </dsp:txBody>
      <dsp:txXfrm>
        <a:off x="6604428" y="1141847"/>
        <a:ext cx="2895376" cy="1712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E9CAB-6573-4159-B1ED-A2AE8C708696}">
      <dsp:nvSpPr>
        <dsp:cNvPr id="0" name=""/>
        <dsp:cNvSpPr/>
      </dsp:nvSpPr>
      <dsp:spPr>
        <a:xfrm>
          <a:off x="38" y="21009"/>
          <a:ext cx="3697566" cy="135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nl-NL" sz="2800" kern="1200" baseline="0" dirty="0"/>
            <a:t>Vergelijken</a:t>
          </a:r>
          <a:endParaRPr lang="nl-NL" sz="2800" kern="1200" dirty="0"/>
        </a:p>
      </dsp:txBody>
      <dsp:txXfrm>
        <a:off x="38" y="21009"/>
        <a:ext cx="3697566" cy="1353600"/>
      </dsp:txXfrm>
    </dsp:sp>
    <dsp:sp modelId="{D54D2125-84E9-411B-B90F-3AEC8A98D393}">
      <dsp:nvSpPr>
        <dsp:cNvPr id="0" name=""/>
        <dsp:cNvSpPr/>
      </dsp:nvSpPr>
      <dsp:spPr>
        <a:xfrm>
          <a:off x="38" y="1374609"/>
          <a:ext cx="3697566" cy="21287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nl-NL" sz="2800" kern="1200"/>
            <a:t>Varianten</a:t>
          </a:r>
          <a:endParaRPr lang="nl-NL" sz="2800" kern="1200" dirty="0"/>
        </a:p>
        <a:p>
          <a:pPr marL="285750" lvl="1" indent="-285750" algn="l" defTabSz="1244600">
            <a:lnSpc>
              <a:spcPct val="90000"/>
            </a:lnSpc>
            <a:spcBef>
              <a:spcPct val="0"/>
            </a:spcBef>
            <a:spcAft>
              <a:spcPct val="15000"/>
            </a:spcAft>
            <a:buChar char="•"/>
          </a:pPr>
          <a:r>
            <a:rPr lang="nl-NL" sz="2800" kern="1200" dirty="0"/>
            <a:t>Projecten</a:t>
          </a:r>
        </a:p>
        <a:p>
          <a:pPr marL="285750" lvl="1" indent="-285750" algn="l" defTabSz="1244600">
            <a:lnSpc>
              <a:spcPct val="90000"/>
            </a:lnSpc>
            <a:spcBef>
              <a:spcPct val="0"/>
            </a:spcBef>
            <a:spcAft>
              <a:spcPct val="15000"/>
            </a:spcAft>
            <a:buChar char="•"/>
          </a:pPr>
          <a:r>
            <a:rPr lang="nl-NL" sz="2800" kern="1200"/>
            <a:t>Tenders</a:t>
          </a:r>
          <a:endParaRPr lang="nl-NL" sz="2800" kern="1200" dirty="0"/>
        </a:p>
        <a:p>
          <a:pPr marL="285750" lvl="1" indent="-285750" algn="l" defTabSz="1244600">
            <a:lnSpc>
              <a:spcPct val="90000"/>
            </a:lnSpc>
            <a:spcBef>
              <a:spcPct val="0"/>
            </a:spcBef>
            <a:spcAft>
              <a:spcPct val="15000"/>
            </a:spcAft>
            <a:buChar char="•"/>
          </a:pPr>
          <a:r>
            <a:rPr lang="nl-NL" sz="2800" kern="1200"/>
            <a:t>MJOPs (later)</a:t>
          </a:r>
          <a:endParaRPr lang="nl-NL" sz="2800" kern="1200" dirty="0"/>
        </a:p>
      </dsp:txBody>
      <dsp:txXfrm>
        <a:off x="38" y="1374609"/>
        <a:ext cx="3697566" cy="2128747"/>
      </dsp:txXfrm>
    </dsp:sp>
    <dsp:sp modelId="{CF51C536-5997-459E-B653-8BE8215CF370}">
      <dsp:nvSpPr>
        <dsp:cNvPr id="0" name=""/>
        <dsp:cNvSpPr/>
      </dsp:nvSpPr>
      <dsp:spPr>
        <a:xfrm>
          <a:off x="4215264" y="21009"/>
          <a:ext cx="3697566" cy="135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nl-NL" sz="2800" kern="1200" baseline="0" dirty="0"/>
            <a:t>Optimaliseren</a:t>
          </a:r>
          <a:endParaRPr lang="nl-NL" sz="2800" kern="1200" dirty="0"/>
        </a:p>
      </dsp:txBody>
      <dsp:txXfrm>
        <a:off x="4215264" y="21009"/>
        <a:ext cx="3697566" cy="1353600"/>
      </dsp:txXfrm>
    </dsp:sp>
    <dsp:sp modelId="{456C3DC2-589B-4D79-A0EA-4B9D4048B6FA}">
      <dsp:nvSpPr>
        <dsp:cNvPr id="0" name=""/>
        <dsp:cNvSpPr/>
      </dsp:nvSpPr>
      <dsp:spPr>
        <a:xfrm>
          <a:off x="4215264" y="1374609"/>
          <a:ext cx="3697566" cy="21287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nl-NL" sz="2800" kern="1200" baseline="0" dirty="0"/>
            <a:t>Zwaartepunten </a:t>
          </a:r>
          <a:endParaRPr lang="nl-NL" sz="2800" kern="1200" dirty="0"/>
        </a:p>
        <a:p>
          <a:pPr marL="285750" lvl="1" indent="-285750" algn="l" defTabSz="1244600">
            <a:lnSpc>
              <a:spcPct val="90000"/>
            </a:lnSpc>
            <a:spcBef>
              <a:spcPct val="0"/>
            </a:spcBef>
            <a:spcAft>
              <a:spcPct val="15000"/>
            </a:spcAft>
            <a:buChar char="•"/>
          </a:pPr>
          <a:r>
            <a:rPr lang="nl-NL" sz="2800" kern="1200" baseline="0"/>
            <a:t>Quick </a:t>
          </a:r>
          <a:r>
            <a:rPr lang="nl-NL" sz="2800" kern="1200" baseline="0" dirty="0" err="1"/>
            <a:t>wins</a:t>
          </a:r>
          <a:endParaRPr lang="nl-NL" sz="2800" kern="1200" dirty="0"/>
        </a:p>
      </dsp:txBody>
      <dsp:txXfrm>
        <a:off x="4215264" y="1374609"/>
        <a:ext cx="3697566" cy="21287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pPr/>
              <a:t>03-12-2025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pPr/>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pPr/>
              <a:t>03-12-2025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pPr/>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tiho.nl/duurzaamheidsbegrippen-cms-ST_duurzaamheidsbegrippen_NC"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C4334-2A58-031C-5227-484FC4CD281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F53795-0541-4087-E74F-E9BC31EA622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33E747F-2EF7-1987-5E1B-F3A67862618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13A68BE-EE06-773F-C93F-CD0D9426C5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FB23B0-87A6-4D65-9D4E-32F43A0D734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10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13</a:t>
            </a:fld>
            <a:endParaRPr lang="nl-NL"/>
          </a:p>
        </p:txBody>
      </p:sp>
    </p:spTree>
    <p:extLst>
      <p:ext uri="{BB962C8B-B14F-4D97-AF65-F5344CB8AC3E}">
        <p14:creationId xmlns:p14="http://schemas.microsoft.com/office/powerpoint/2010/main" val="866544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14</a:t>
            </a:fld>
            <a:endParaRPr lang="nl-NL"/>
          </a:p>
        </p:txBody>
      </p:sp>
    </p:spTree>
    <p:extLst>
      <p:ext uri="{BB962C8B-B14F-4D97-AF65-F5344CB8AC3E}">
        <p14:creationId xmlns:p14="http://schemas.microsoft.com/office/powerpoint/2010/main" val="98045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15</a:t>
            </a:fld>
            <a:endParaRPr lang="nl-NL"/>
          </a:p>
        </p:txBody>
      </p:sp>
    </p:spTree>
    <p:extLst>
      <p:ext uri="{BB962C8B-B14F-4D97-AF65-F5344CB8AC3E}">
        <p14:creationId xmlns:p14="http://schemas.microsoft.com/office/powerpoint/2010/main" val="2645210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16</a:t>
            </a:fld>
            <a:endParaRPr lang="nl-NL"/>
          </a:p>
        </p:txBody>
      </p:sp>
    </p:spTree>
    <p:extLst>
      <p:ext uri="{BB962C8B-B14F-4D97-AF65-F5344CB8AC3E}">
        <p14:creationId xmlns:p14="http://schemas.microsoft.com/office/powerpoint/2010/main" val="3078352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17</a:t>
            </a:fld>
            <a:endParaRPr lang="nl-NL"/>
          </a:p>
        </p:txBody>
      </p:sp>
    </p:spTree>
    <p:extLst>
      <p:ext uri="{BB962C8B-B14F-4D97-AF65-F5344CB8AC3E}">
        <p14:creationId xmlns:p14="http://schemas.microsoft.com/office/powerpoint/2010/main" val="2900830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Bouwe</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18</a:t>
            </a:fld>
            <a:endParaRPr lang="nl-NL"/>
          </a:p>
        </p:txBody>
      </p:sp>
    </p:spTree>
    <p:extLst>
      <p:ext uri="{BB962C8B-B14F-4D97-AF65-F5344CB8AC3E}">
        <p14:creationId xmlns:p14="http://schemas.microsoft.com/office/powerpoint/2010/main" val="1057113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Klaas</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204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Klaas</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1707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Klaas</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6259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FD907BC-1D11-AE44-8D73-EDBDFD45F457}" type="slidenum">
              <a:rPr lang="nl-NL" smtClean="0"/>
              <a:t>25</a:t>
            </a:fld>
            <a:endParaRPr lang="nl-NL"/>
          </a:p>
        </p:txBody>
      </p:sp>
    </p:spTree>
    <p:extLst>
      <p:ext uri="{BB962C8B-B14F-4D97-AF65-F5344CB8AC3E}">
        <p14:creationId xmlns:p14="http://schemas.microsoft.com/office/powerpoint/2010/main" val="1920271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Stel de volgende vraag:</a:t>
            </a:r>
          </a:p>
          <a:p>
            <a:r>
              <a:rPr lang="nl-NL" dirty="0"/>
              <a:t>U ziet hier een schematische productkaart die is opgenomen in de Nationale Milieu Database. Op basis van deze productkaarten maakt u een MPG berekening (details en uitleg volgen later in de presentatie).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Als u hier naar kijkt zijn voor u stappen van de leven cyclus herkenbaar (grondstoffen, productie, distributie, gebruik, afvalfase)?</a:t>
            </a:r>
          </a:p>
          <a:p>
            <a:pPr marL="171450" indent="-171450">
              <a:buFontTx/>
              <a:buChar char="-"/>
            </a:pPr>
            <a:r>
              <a:rPr lang="nl-NL" dirty="0"/>
              <a:t>Als u hier naar kijkt zijn voor u de circulaire strategieën herkenbaar (in gekleurde vakjes nogmaals gegeven)?</a:t>
            </a:r>
          </a:p>
          <a:p>
            <a:pPr marL="171450" indent="-171450">
              <a:buFontTx/>
              <a:buChar char="-"/>
            </a:pPr>
            <a:endParaRPr lang="nl-NL" dirty="0"/>
          </a:p>
          <a:p>
            <a:r>
              <a:rPr lang="nl-NL" dirty="0"/>
              <a:t>Licht toe dat: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De MPG beperkt zich tot het </a:t>
            </a:r>
            <a:r>
              <a:rPr lang="nl-NL" dirty="0" err="1"/>
              <a:t>materiaalgebonden</a:t>
            </a:r>
            <a:r>
              <a:rPr lang="nl-NL" dirty="0"/>
              <a:t> milieu impact, dus smaller dan de Europese norm EN15804 (geen B6 en B7)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B6 komt aan de orde bij de energieprestatie (BENG), Europa vraagt een gescheiden regelgeving rond energie en milieu</a:t>
            </a:r>
          </a:p>
          <a:p>
            <a:pPr marL="228600" indent="-228600">
              <a:buFont typeface="+mj-lt"/>
              <a:buAutoNum type="arabicPeriod"/>
            </a:pPr>
            <a:r>
              <a:rPr lang="nl-NL" dirty="0"/>
              <a:t>Opvallend dat er meerdere circulaire strategieën te herkennen zijn (veel gebruikte set van 10 R-strategieën)</a:t>
            </a:r>
          </a:p>
          <a:p>
            <a:pPr marL="228600" indent="-228600">
              <a:buFont typeface="+mj-lt"/>
              <a:buAutoNum type="arabicPeriod"/>
            </a:pPr>
            <a:endParaRPr lang="nl-NL" dirty="0"/>
          </a:p>
          <a:p>
            <a:pPr marL="0" indent="0">
              <a:buFont typeface="+mj-lt"/>
              <a:buNone/>
            </a:pPr>
            <a:r>
              <a:rPr lang="nl-NL" dirty="0"/>
              <a:t>Ter info docent:</a:t>
            </a:r>
          </a:p>
          <a:p>
            <a:pPr marL="228600" indent="-228600" algn="l" defTabSz="914400" rtl="0" eaLnBrk="1" latinLnBrk="0" hangingPunct="1">
              <a:buFont typeface="+mj-lt"/>
              <a:buAutoNum type="arabicPeriod"/>
            </a:pPr>
            <a:r>
              <a:rPr lang="nl-NL" sz="1200" kern="1200" dirty="0" err="1">
                <a:solidFill>
                  <a:schemeClr val="tx1"/>
                </a:solidFill>
                <a:latin typeface="+mn-lt"/>
                <a:ea typeface="+mn-ea"/>
                <a:cs typeface="+mn-cs"/>
              </a:rPr>
              <a:t>Rethink</a:t>
            </a:r>
            <a:r>
              <a:rPr lang="nl-NL" sz="1200" kern="1200" dirty="0">
                <a:solidFill>
                  <a:schemeClr val="tx1"/>
                </a:solidFill>
                <a:latin typeface="+mn-lt"/>
                <a:ea typeface="+mn-ea"/>
                <a:cs typeface="+mn-cs"/>
              </a:rPr>
              <a:t>: heroverwegen. Het gaat om anders denken en een andere manier van organiseren. Dit vraagt om sociale innovatie. Het is het begin van circulair denken en doen. </a:t>
            </a:r>
          </a:p>
          <a:p>
            <a:pPr marL="228600" indent="-228600" algn="l" defTabSz="914400" rtl="0" eaLnBrk="1" latinLnBrk="0" hangingPunct="1">
              <a:buFont typeface="+mj-lt"/>
              <a:buAutoNum type="arabicPeriod"/>
            </a:pPr>
            <a:r>
              <a:rPr lang="nl-NL" sz="1200" kern="1200" dirty="0" err="1">
                <a:solidFill>
                  <a:schemeClr val="tx1"/>
                </a:solidFill>
                <a:latin typeface="+mn-lt"/>
                <a:ea typeface="+mn-ea"/>
                <a:cs typeface="+mn-cs"/>
              </a:rPr>
              <a:t>Redesig</a:t>
            </a:r>
            <a:r>
              <a:rPr lang="nl-NL" sz="1200" kern="1200" dirty="0">
                <a:solidFill>
                  <a:schemeClr val="tx1"/>
                </a:solidFill>
                <a:latin typeface="+mn-lt"/>
                <a:ea typeface="+mn-ea"/>
                <a:cs typeface="+mn-cs"/>
              </a:rPr>
              <a:t>: herontwerpen. Het gaat hierbij om het anders of nieuw ontwerpen of het zodanig aanpassen van het ontwerp dat het product een langere levensduur heeft, een betere modulaire opbouw en bestaat uit duurzame materialen. </a:t>
            </a:r>
          </a:p>
          <a:p>
            <a:pPr marL="0" indent="0" algn="l" defTabSz="914400" rtl="0" eaLnBrk="1" latinLnBrk="0" hangingPunct="1">
              <a:buFont typeface="+mj-lt"/>
              <a:buNone/>
            </a:pPr>
            <a:r>
              <a:rPr lang="nl-NL" sz="1200" kern="1200" dirty="0">
                <a:solidFill>
                  <a:schemeClr val="tx1"/>
                </a:solidFill>
                <a:latin typeface="+mn-lt"/>
                <a:ea typeface="+mn-ea"/>
                <a:cs typeface="+mn-cs"/>
              </a:rPr>
              <a:t>-&gt; 1 en 2 </a:t>
            </a:r>
            <a:r>
              <a:rPr lang="nl-NL" sz="1200" kern="1200" dirty="0" err="1">
                <a:solidFill>
                  <a:schemeClr val="tx1"/>
                </a:solidFill>
                <a:latin typeface="+mn-lt"/>
                <a:ea typeface="+mn-ea"/>
                <a:cs typeface="+mn-cs"/>
              </a:rPr>
              <a:t>zatten</a:t>
            </a:r>
            <a:r>
              <a:rPr lang="nl-NL" sz="1200" kern="1200" dirty="0">
                <a:solidFill>
                  <a:schemeClr val="tx1"/>
                </a:solidFill>
                <a:latin typeface="+mn-lt"/>
                <a:ea typeface="+mn-ea"/>
                <a:cs typeface="+mn-cs"/>
              </a:rPr>
              <a:t> ook al in oude MPG, namelijk materiaal efficiënt ontwerpen, komt later in de presentatie terug.</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3. </a:t>
            </a:r>
            <a:r>
              <a:rPr lang="nl-NL" sz="1200" kern="1200" dirty="0" err="1">
                <a:solidFill>
                  <a:schemeClr val="tx1"/>
                </a:solidFill>
                <a:latin typeface="+mn-lt"/>
                <a:ea typeface="+mn-ea"/>
                <a:cs typeface="+mn-cs"/>
              </a:rPr>
              <a:t>Reduce</a:t>
            </a:r>
            <a:r>
              <a:rPr lang="nl-NL" sz="1200" kern="1200" dirty="0">
                <a:solidFill>
                  <a:schemeClr val="tx1"/>
                </a:solidFill>
                <a:latin typeface="+mn-lt"/>
                <a:ea typeface="+mn-ea"/>
                <a:cs typeface="+mn-cs"/>
              </a:rPr>
              <a:t>: verminderen. Het gaat er hierbij om het verbruik van grondstoffen tijdens de productie te reduceren. </a:t>
            </a:r>
          </a:p>
          <a:p>
            <a:pPr marL="0" indent="0" algn="l" defTabSz="914400" rtl="0" eaLnBrk="1" latinLnBrk="0" hangingPunct="1">
              <a:buFont typeface="+mj-lt"/>
              <a:buNone/>
            </a:pPr>
            <a:r>
              <a:rPr lang="nl-NL" sz="1200" kern="1200" dirty="0">
                <a:solidFill>
                  <a:schemeClr val="tx1"/>
                </a:solidFill>
                <a:latin typeface="+mn-lt"/>
                <a:ea typeface="+mn-ea"/>
                <a:cs typeface="+mn-cs"/>
              </a:rPr>
              <a:t>-&gt; vergelijkbaar met de opmerking zoals bij 1 en 2.</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4. </a:t>
            </a:r>
            <a:r>
              <a:rPr lang="nl-NL" sz="1200" kern="1200" dirty="0" err="1">
                <a:solidFill>
                  <a:schemeClr val="tx1"/>
                </a:solidFill>
                <a:latin typeface="+mn-lt"/>
                <a:ea typeface="+mn-ea"/>
                <a:cs typeface="+mn-cs"/>
              </a:rPr>
              <a:t>Reuse</a:t>
            </a:r>
            <a:r>
              <a:rPr lang="nl-NL" sz="1200" kern="1200" dirty="0">
                <a:solidFill>
                  <a:schemeClr val="tx1"/>
                </a:solidFill>
                <a:latin typeface="+mn-lt"/>
                <a:ea typeface="+mn-ea"/>
                <a:cs typeface="+mn-cs"/>
              </a:rPr>
              <a:t>: hergebruik. Het gaat hierbij om het volwaardig hergebruik van producten in zijn geheel in dezelfde functie door een andere gebruiker. -&gt; B4 en D</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5. </a:t>
            </a:r>
            <a:r>
              <a:rPr lang="nl-NL" sz="1200" kern="1200" dirty="0" err="1">
                <a:solidFill>
                  <a:schemeClr val="tx1"/>
                </a:solidFill>
                <a:latin typeface="+mn-lt"/>
                <a:ea typeface="+mn-ea"/>
                <a:cs typeface="+mn-cs"/>
              </a:rPr>
              <a:t>Repair</a:t>
            </a:r>
            <a:r>
              <a:rPr lang="nl-NL" sz="1200" kern="1200" dirty="0">
                <a:solidFill>
                  <a:schemeClr val="tx1"/>
                </a:solidFill>
                <a:latin typeface="+mn-lt"/>
                <a:ea typeface="+mn-ea"/>
                <a:cs typeface="+mn-cs"/>
              </a:rPr>
              <a:t>: repareren. Vanuit duurzaamheidsoogpunt is het beter om goed onderhoud en reparatie uit te voeren dan materialen af te danken en nieuwe materialen te gebruiken. -&gt; B3</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6. </a:t>
            </a:r>
            <a:r>
              <a:rPr lang="nl-NL" sz="1200" kern="1200" dirty="0" err="1">
                <a:solidFill>
                  <a:schemeClr val="tx1"/>
                </a:solidFill>
                <a:latin typeface="+mn-lt"/>
                <a:ea typeface="+mn-ea"/>
                <a:cs typeface="+mn-cs"/>
              </a:rPr>
              <a:t>Refurbish</a:t>
            </a:r>
            <a:r>
              <a:rPr lang="nl-NL" sz="1200" kern="1200" dirty="0">
                <a:solidFill>
                  <a:schemeClr val="tx1"/>
                </a:solidFill>
                <a:latin typeface="+mn-lt"/>
                <a:ea typeface="+mn-ea"/>
                <a:cs typeface="+mn-cs"/>
              </a:rPr>
              <a:t>: renoveren of opknappen. Het gaat er hierbij om producten of bouwdelen te herstellen of te vernieuwen door ze op te knappen. Niet alles hoeft nieuw te zijn. -&gt; B5</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7. </a:t>
            </a:r>
            <a:r>
              <a:rPr lang="nl-NL" sz="1200" kern="1200" dirty="0" err="1">
                <a:solidFill>
                  <a:schemeClr val="tx1"/>
                </a:solidFill>
                <a:latin typeface="+mn-lt"/>
                <a:ea typeface="+mn-ea"/>
                <a:cs typeface="+mn-cs"/>
              </a:rPr>
              <a:t>Remanufacture</a:t>
            </a:r>
            <a:r>
              <a:rPr lang="nl-NL" sz="1200" kern="1200" dirty="0">
                <a:solidFill>
                  <a:schemeClr val="tx1"/>
                </a:solidFill>
                <a:latin typeface="+mn-lt"/>
                <a:ea typeface="+mn-ea"/>
                <a:cs typeface="+mn-cs"/>
              </a:rPr>
              <a:t>: reviseren. Het gaat er hierbij om nieuwe producten te maken van oude producten of onderdelen hiervan.</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8. </a:t>
            </a:r>
            <a:r>
              <a:rPr lang="nl-NL" sz="1200" kern="1200" dirty="0" err="1">
                <a:solidFill>
                  <a:schemeClr val="tx1"/>
                </a:solidFill>
                <a:latin typeface="+mn-lt"/>
                <a:ea typeface="+mn-ea"/>
                <a:cs typeface="+mn-cs"/>
              </a:rPr>
              <a:t>Repurpose</a:t>
            </a:r>
            <a:r>
              <a:rPr lang="nl-NL" sz="1200" kern="1200" dirty="0">
                <a:solidFill>
                  <a:schemeClr val="tx1"/>
                </a:solidFill>
                <a:latin typeface="+mn-lt"/>
                <a:ea typeface="+mn-ea"/>
                <a:cs typeface="+mn-cs"/>
              </a:rPr>
              <a:t>: hergebruiken van producten met een ander doel. </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9. Recycle: is een brede term die we gebruiken voor de verwerking en hergebruik van materialen. Zie ook </a:t>
            </a:r>
            <a:r>
              <a:rPr lang="nl-NL"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dit artikel. </a:t>
            </a:r>
            <a:r>
              <a:rPr lang="nl-NL" sz="1200" kern="1200" dirty="0">
                <a:solidFill>
                  <a:schemeClr val="tx1"/>
                </a:solidFill>
                <a:latin typeface="+mn-lt"/>
                <a:ea typeface="+mn-ea"/>
                <a:cs typeface="+mn-cs"/>
              </a:rPr>
              <a:t> -&gt; D</a:t>
            </a:r>
            <a:br>
              <a:rPr lang="nl-NL" sz="1200" kern="1200" dirty="0">
                <a:solidFill>
                  <a:schemeClr val="tx1"/>
                </a:solidFill>
                <a:latin typeface="+mn-lt"/>
                <a:ea typeface="+mn-ea"/>
                <a:cs typeface="+mn-cs"/>
              </a:rPr>
            </a:br>
            <a:r>
              <a:rPr lang="nl-NL" sz="1200" kern="1200" dirty="0">
                <a:solidFill>
                  <a:schemeClr val="tx1"/>
                </a:solidFill>
                <a:latin typeface="+mn-lt"/>
                <a:ea typeface="+mn-ea"/>
                <a:cs typeface="+mn-cs"/>
              </a:rPr>
              <a:t>10. </a:t>
            </a:r>
            <a:r>
              <a:rPr lang="nl-NL" sz="1200" kern="1200" dirty="0" err="1">
                <a:solidFill>
                  <a:schemeClr val="tx1"/>
                </a:solidFill>
                <a:latin typeface="+mn-lt"/>
                <a:ea typeface="+mn-ea"/>
                <a:cs typeface="+mn-cs"/>
              </a:rPr>
              <a:t>Recover</a:t>
            </a:r>
            <a:r>
              <a:rPr lang="nl-NL" sz="1200" kern="1200" dirty="0">
                <a:solidFill>
                  <a:schemeClr val="tx1"/>
                </a:solidFill>
                <a:latin typeface="+mn-lt"/>
                <a:ea typeface="+mn-ea"/>
                <a:cs typeface="+mn-cs"/>
              </a:rPr>
              <a:t>: is herwinnen. Hierbij gaat het om energieterugwinning uit materialen. Verbranding zonder energieterugwinning en storten horen niet in een circulaire economie. -&gt; D</a:t>
            </a:r>
          </a:p>
          <a:p>
            <a:pPr marL="0" indent="0">
              <a:buFont typeface="+mj-lt"/>
              <a:buNone/>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latin typeface="Corbel" panose="020B0503020204020204" pitchFamily="34" charset="0"/>
              </a:rPr>
              <a:t>Toets of onderstaande leerdoelen zijn behaald: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u="none" strike="noStrike" kern="1200" dirty="0">
                <a:solidFill>
                  <a:schemeClr val="tx1"/>
                </a:solidFill>
                <a:effectLst/>
                <a:latin typeface="+mn-lt"/>
                <a:ea typeface="+mn-ea"/>
                <a:cs typeface="+mn-cs"/>
              </a:rPr>
              <a:t>Het waarom: De cursist legt uit wat circulariteit is met behulp van de daarbij horende strategieën, zodanig dat de cursist toelicht wat het belang van de MPG is.</a:t>
            </a:r>
            <a:r>
              <a:rPr lang="nl-NL" sz="1200" dirty="0"/>
              <a:t> </a:t>
            </a:r>
          </a:p>
          <a:p>
            <a:pPr marL="171450" indent="-171450">
              <a:buFontTx/>
              <a:buChar char="-"/>
            </a:pPr>
            <a:r>
              <a:rPr lang="nl-NL" dirty="0"/>
              <a:t>De cursist beschrijft aan de hand van de fasering en opbouw kort een levenscyclus analyse, zodanig dat de cursist de opbouw van het materialenpaspoort/ de productkaarten herkent in de MPG-berekening.</a:t>
            </a:r>
          </a:p>
          <a:p>
            <a:endParaRPr lang="nl-NL" dirty="0"/>
          </a:p>
        </p:txBody>
      </p:sp>
      <p:sp>
        <p:nvSpPr>
          <p:cNvPr id="4" name="Tijdelijke aanduiding voor dianummer 3"/>
          <p:cNvSpPr>
            <a:spLocks noGrp="1"/>
          </p:cNvSpPr>
          <p:nvPr>
            <p:ph type="sldNum" sz="quarter" idx="5"/>
          </p:nvPr>
        </p:nvSpPr>
        <p:spPr/>
        <p:txBody>
          <a:bodyPr/>
          <a:lstStyle/>
          <a:p>
            <a:fld id="{CFD907BC-1D11-AE44-8D73-EDBDFD45F457}" type="slidenum">
              <a:rPr lang="nl-NL" smtClean="0"/>
              <a:t>26</a:t>
            </a:fld>
            <a:endParaRPr lang="nl-NL"/>
          </a:p>
        </p:txBody>
      </p:sp>
    </p:spTree>
    <p:extLst>
      <p:ext uri="{BB962C8B-B14F-4D97-AF65-F5344CB8AC3E}">
        <p14:creationId xmlns:p14="http://schemas.microsoft.com/office/powerpoint/2010/main" val="3784771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0.png"/></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t">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5B6AAF2B-AF0B-4194-B5A9-FCA7BFB44B8C}" type="datetime4">
              <a:rPr lang="nl-NL" smtClean="0"/>
              <a:pPr/>
              <a:t>3 december 2025</a:t>
            </a:fld>
            <a:r>
              <a:rPr lang="en-US" dirty="0"/>
              <a:t> | </a:t>
            </a:r>
            <a:r>
              <a:rPr lang="en-US" dirty="0" err="1"/>
              <a:t>Voettekst</a:t>
            </a:r>
            <a:endParaRPr lang="nl-NL" dirty="0"/>
          </a:p>
        </p:txBody>
      </p:sp>
      <p:sp>
        <p:nvSpPr>
          <p:cNvPr id="7" name="Tijdelijke aanduiding voor dianummer 10"/>
          <p:cNvSpPr>
            <a:spLocks noGrp="1"/>
          </p:cNvSpPr>
          <p:nvPr>
            <p:ph type="sldNum" sz="quarter" idx="12"/>
          </p:nvPr>
        </p:nvSpPr>
        <p:spPr>
          <a:xfrm>
            <a:off x="6553199" y="6221413"/>
            <a:ext cx="5005389" cy="322075"/>
          </a:xfrm>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8" name="Afbeelding 7" descr="Ministerie van Volkshuisvesting en Ruimtelijke Ordening">
            <a:extLst>
              <a:ext uri="{FF2B5EF4-FFF2-40B4-BE49-F238E27FC236}">
                <a16:creationId xmlns:a16="http://schemas.microsoft.com/office/drawing/2014/main" id="{2C7E177F-642F-8159-A147-A3E763679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808773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5" name="Tijdelijke aanduiding voor dianummer 14"/>
          <p:cNvSpPr>
            <a:spLocks noGrp="1"/>
          </p:cNvSpPr>
          <p:nvPr>
            <p:ph type="sldNum" sz="quarter" idx="25"/>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t">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2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2" name="Tijdelijke aanduiding voor afbeelding 22">
            <a:extLst>
              <a:ext uri="{FF2B5EF4-FFF2-40B4-BE49-F238E27FC236}">
                <a16:creationId xmlns:a16="http://schemas.microsoft.com/office/drawing/2014/main" id="{199B47C7-5C2E-61F9-9EA1-5AFB43215CEF}"/>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pic>
        <p:nvPicPr>
          <p:cNvPr id="4" name="Afbeelding 3" descr="Ministerie van Volkshuisvesting en Ruimtelijke Ordening">
            <a:extLst>
              <a:ext uri="{FF2B5EF4-FFF2-40B4-BE49-F238E27FC236}">
                <a16:creationId xmlns:a16="http://schemas.microsoft.com/office/drawing/2014/main" id="{5E3B0448-F7A8-54AB-DD36-5F694904CB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0" name="Tijdelijke aanduiding voor dianummer 19"/>
          <p:cNvSpPr>
            <a:spLocks noGrp="1"/>
          </p:cNvSpPr>
          <p:nvPr>
            <p:ph type="sldNum" sz="quarter" idx="19"/>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t">
            <a:normAutofit/>
          </a:bodyPr>
          <a:lstStyle>
            <a:lvl1pPr algn="l">
              <a:defRPr sz="3600">
                <a:solidFill>
                  <a:schemeClr val="bg1"/>
                </a:solidFill>
              </a:defRPr>
            </a:lvl1pPr>
          </a:lstStyle>
          <a:p>
            <a:r>
              <a:rPr lang="nl-NL"/>
              <a:t>Klik om de stijl te bewerken</a:t>
            </a:r>
            <a:endParaRPr lang="nl-NL" dirty="0"/>
          </a:p>
        </p:txBody>
      </p:sp>
      <p:sp>
        <p:nvSpPr>
          <p:cNvPr id="2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3" name="Afbeelding 2" descr="Ministerie van Volkshuisvesting en Ruimtelijke Ordening">
            <a:extLst>
              <a:ext uri="{FF2B5EF4-FFF2-40B4-BE49-F238E27FC236}">
                <a16:creationId xmlns:a16="http://schemas.microsoft.com/office/drawing/2014/main" id="{D01A3E5A-0A15-04F6-518A-AF90484570D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t" anchorCtr="0">
            <a:normAutofit/>
          </a:bodyPr>
          <a:lstStyle>
            <a:lvl1pPr>
              <a:defRPr sz="4800">
                <a:solidFill>
                  <a:schemeClr val="bg1"/>
                </a:solidFill>
              </a:defRPr>
            </a:lvl1pPr>
          </a:lstStyle>
          <a:p>
            <a:r>
              <a:rPr lang="nl-NL" dirty="0"/>
              <a:t>Klik om de stijl te bewerken</a:t>
            </a:r>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4" name="Afbeelding 3" descr="Ministerie van Volkshuisvesting en Ruimtelijke Ordening">
            <a:extLst>
              <a:ext uri="{FF2B5EF4-FFF2-40B4-BE49-F238E27FC236}">
                <a16:creationId xmlns:a16="http://schemas.microsoft.com/office/drawing/2014/main" id="{E0DC18AB-0579-3233-1BF3-42F95C65FC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t"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28" name="Afbeelding 27"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48155229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9" name="Tijdelijke aanduiding voor dianummer 18"/>
          <p:cNvSpPr>
            <a:spLocks noGrp="1"/>
          </p:cNvSpPr>
          <p:nvPr>
            <p:ph type="sldNum" sz="quarter" idx="16"/>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r>
              <a:rPr lang="en-US"/>
              <a:t>19 augustus 2024 | Voettekst</a:t>
            </a:r>
            <a:endParaRPr lang="nl-NL" dirty="0"/>
          </a:p>
        </p:txBody>
      </p:sp>
      <p:sp>
        <p:nvSpPr>
          <p:cNvPr id="9" name="Tijdelijke aanduiding voor afbeelding 31"/>
          <p:cNvSpPr>
            <a:spLocks noGrp="1"/>
          </p:cNvSpPr>
          <p:nvPr>
            <p:ph type="pic" sz="quarter" idx="22"/>
          </p:nvPr>
        </p:nvSpPr>
        <p:spPr>
          <a:xfrm>
            <a:off x="-3175" y="0"/>
            <a:ext cx="610478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855300 w 6099175"/>
              <a:gd name="connsiteY2" fmla="*/ 115041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104785"/>
              <a:gd name="connsiteY0" fmla="*/ 0 h 6858000"/>
              <a:gd name="connsiteX1" fmla="*/ 5860910 w 6104785"/>
              <a:gd name="connsiteY1" fmla="*/ 0 h 6858000"/>
              <a:gd name="connsiteX2" fmla="*/ 5855300 w 6104785"/>
              <a:gd name="connsiteY2" fmla="*/ 1150410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0162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4785" h="6858000">
                <a:moveTo>
                  <a:pt x="0" y="0"/>
                </a:moveTo>
                <a:lnTo>
                  <a:pt x="5860910" y="0"/>
                </a:lnTo>
                <a:cubicBezTo>
                  <a:pt x="5860910" y="239485"/>
                  <a:pt x="5860909" y="462139"/>
                  <a:pt x="5860909" y="701624"/>
                </a:cubicBezTo>
                <a:lnTo>
                  <a:pt x="6104785" y="701625"/>
                </a:lnTo>
                <a:lnTo>
                  <a:pt x="6099175" y="6541200"/>
                </a:lnTo>
                <a:cubicBezTo>
                  <a:pt x="6097666" y="6646800"/>
                  <a:pt x="6096156" y="6752400"/>
                  <a:pt x="6094647" y="6858000"/>
                </a:cubicBezTo>
                <a:lnTo>
                  <a:pt x="5776595" y="6858000"/>
                </a:lnTo>
                <a:lnTo>
                  <a:pt x="0" y="6858000"/>
                </a:lnTo>
                <a:lnTo>
                  <a:pt x="0" y="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3" name="Tijdelijke aanduiding voor voettekst 4"/>
          <p:cNvSpPr txBox="1">
            <a:spLocks/>
          </p:cNvSpPr>
          <p:nvPr userDrawn="1"/>
        </p:nvSpPr>
        <p:spPr>
          <a:xfrm>
            <a:off x="633600" y="6220800"/>
            <a:ext cx="5003800" cy="322075"/>
          </a:xfrm>
          <a:prstGeom prst="rect">
            <a:avLst/>
          </a:prstGeom>
        </p:spPr>
        <p:txBody>
          <a:bodyPr vert="horz" lIns="91440" tIns="45720" rIns="91440" bIns="45720" rtlCol="0" anchor="b" anchorCtr="0"/>
          <a:lstStyle>
            <a:lvl1pPr algn="l">
              <a:defRPr sz="105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5042D52-83F1-4B1A-9A5C-EEBB951057E1}" type="datetime4">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 december 2025</a:t>
            </a:fld>
            <a:r>
              <a:rPr kumimoji="0" lang="en-US" sz="1050" b="0" i="0" u="none" strike="noStrike" kern="1200" cap="none" spc="0" normalizeH="0" baseline="0" noProof="0">
                <a:ln>
                  <a:noFill/>
                </a:ln>
                <a:solidFill>
                  <a:schemeClr val="bg1"/>
                </a:solidFill>
                <a:effectLst/>
                <a:uLnTx/>
                <a:uFillTx/>
                <a:latin typeface="+mn-lt"/>
                <a:ea typeface="+mn-ea"/>
                <a:cs typeface="+mn-cs"/>
              </a:rPr>
              <a:t> | Voettekst</a:t>
            </a:r>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t">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1" name="Afbeelding 10"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2005688301"/>
      </p:ext>
    </p:extLst>
  </p:cSld>
  <p:clrMapOvr>
    <a:masterClrMapping/>
  </p:clrMapOvr>
  <p:extLst>
    <p:ext uri="{DCECCB84-F9BA-43D5-87BE-67443E8EF086}">
      <p15:sldGuideLst xmlns:p15="http://schemas.microsoft.com/office/powerpoint/2012/main">
        <p15:guide id="1" orient="horz" pos="1661" userDrawn="1">
          <p15:clr>
            <a:srgbClr val="FBAE40"/>
          </p15:clr>
        </p15:guide>
        <p15:guide id="2" orient="horz" pos="265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a:t>Klik om de stijl te bewerken</a:t>
            </a:r>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rgbClr val="E17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rgbClr val="E17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9"/>
          <p:cNvSpPr>
            <a:spLocks noGrp="1"/>
          </p:cNvSpPr>
          <p:nvPr>
            <p:ph type="title"/>
          </p:nvPr>
        </p:nvSpPr>
        <p:spPr/>
        <p:txBody>
          <a:bodyPr/>
          <a:lstStyle/>
          <a:p>
            <a:r>
              <a:rPr lang="nl-NL"/>
              <a:t>Klik om de stijl te bewerken</a:t>
            </a:r>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1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190576183"/>
      </p:ext>
    </p:extLst>
  </p:cSld>
  <p:clrMapOvr>
    <a:masterClrMapping/>
  </p:clrMapOvr>
  <p:extLst>
    <p:ext uri="{DCECCB84-F9BA-43D5-87BE-67443E8EF086}">
      <p15:sldGuideLst xmlns:p15="http://schemas.microsoft.com/office/powerpoint/2012/main">
        <p15:guide id="1" pos="3988" userDrawn="1">
          <p15:clr>
            <a:srgbClr val="FBAE40"/>
          </p15:clr>
        </p15:guide>
        <p15:guide id="2" pos="3693" userDrawn="1">
          <p15:clr>
            <a:srgbClr val="FBAE40"/>
          </p15:clr>
        </p15:guide>
        <p15:guide id="3" orient="horz" pos="166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2" spcCol="468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a:t>Klik om de stijl te bewerken</a:t>
            </a:r>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412921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
        <p:nvSpPr>
          <p:cNvPr id="6"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27904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9085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569135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ote tekst A">
    <p:bg>
      <p:bgPr>
        <a:solidFill>
          <a:srgbClr val="E17000"/>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baseline="0">
                <a:solidFill>
                  <a:srgbClr val="E17000"/>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8729948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t" anchorCtr="0"/>
          <a:lstStyle>
            <a:lvl1pPr>
              <a:defRPr sz="4000" baseline="0">
                <a:solidFill>
                  <a:srgbClr val="E17000"/>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7"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28841814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t"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44809955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8"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5"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264090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13"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9"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1"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41109788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8"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7"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0"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953006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baseline="0">
                <a:solidFill>
                  <a:srgbClr val="E17000"/>
                </a:solidFill>
              </a:defRPr>
            </a:lvl1pPr>
          </a:lstStyle>
          <a:p>
            <a:r>
              <a:rPr lang="nl-NL"/>
              <a:t>Klik om de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637193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9"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216889157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7"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4140390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Pr>
        <a:solidFill>
          <a:srgbClr val="E17000"/>
        </a:solidFill>
        <a:effectLst/>
      </p:bgPr>
    </p:bg>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281633884"/>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461047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Pr>
        <a:solidFill>
          <a:srgbClr val="E17000"/>
        </a:solidFill>
        <a:effectLst/>
      </p:bgPr>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24715" y="3430587"/>
                </a:lnTo>
                <a:lnTo>
                  <a:pt x="5862000" y="3430587"/>
                </a:lnTo>
                <a:lnTo>
                  <a:pt x="5862000" y="3430587"/>
                </a:lnTo>
                <a:lnTo>
                  <a:pt x="0" y="3430587"/>
                </a:lnTo>
                <a:lnTo>
                  <a:pt x="0" y="0"/>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5" name="Tijdelijke aanduiding voor dianummer 14"/>
          <p:cNvSpPr>
            <a:spLocks noGrp="1"/>
          </p:cNvSpPr>
          <p:nvPr>
            <p:ph type="sldNum" sz="quarter" idx="17"/>
          </p:nvPr>
        </p:nvSpPr>
        <p:spPr/>
        <p:txBody>
          <a:bodyPr/>
          <a:lstStyle>
            <a:lvl1pPr>
              <a:defRPr>
                <a:solidFill>
                  <a:schemeClr val="tx1"/>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36823" y="3430587"/>
                </a:lnTo>
                <a:lnTo>
                  <a:pt x="5862000" y="3430587"/>
                </a:lnTo>
                <a:lnTo>
                  <a:pt x="5862000" y="3430587"/>
                </a:lnTo>
                <a:lnTo>
                  <a:pt x="0" y="3430587"/>
                </a:lnTo>
                <a:lnTo>
                  <a:pt x="0" y="0"/>
                </a:lnTo>
                <a:close/>
              </a:path>
            </a:pathLst>
          </a:custGeom>
          <a:solidFill>
            <a:schemeClr val="tx1">
              <a:alpha val="10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7" name="Tijdelijke aanduiding voor dianummer 6"/>
          <p:cNvSpPr>
            <a:spLocks noGrp="1"/>
          </p:cNvSpPr>
          <p:nvPr>
            <p:ph type="sldNum" sz="quarter" idx="17"/>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50480462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1986779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
        <p:nvSpPr>
          <p:cNvPr id="5" name="Titel 4"/>
          <p:cNvSpPr>
            <a:spLocks noGrp="1"/>
          </p:cNvSpPr>
          <p:nvPr>
            <p:ph type="title"/>
          </p:nvPr>
        </p:nvSpPr>
        <p:spPr>
          <a:xfrm>
            <a:off x="0" y="5153776"/>
            <a:ext cx="12192000" cy="576000"/>
          </a:xfrm>
          <a:solidFill>
            <a:srgbClr val="E17000"/>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992402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59000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208688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3"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90444380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t"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18280097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t"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act C">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t"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05042D52-83F1-4B1A-9A5C-EEBB951057E1}" type="datetime4">
              <a:rPr lang="nl-NL" smtClean="0"/>
              <a:pPr/>
              <a:t>3 december 2025</a:t>
            </a:fld>
            <a:r>
              <a:rPr lang="en-US" dirty="0"/>
              <a:t> | </a:t>
            </a:r>
            <a:r>
              <a:rPr lang="en-US" dirty="0" err="1"/>
              <a:t>Voettekst</a:t>
            </a:r>
            <a:endParaRPr lang="nl-NL" dirty="0"/>
          </a:p>
        </p:txBody>
      </p:sp>
      <p:pic>
        <p:nvPicPr>
          <p:cNvPr id="12" name="Afbeelding 11"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417783838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bg1"/>
                </a:solidFill>
              </a:defRPr>
            </a:lvl1pPr>
          </a:lstStyle>
          <a:p>
            <a:r>
              <a:rPr lang="nl-NL" dirty="0"/>
              <a:t>Klik om stijl te bewerken</a:t>
            </a:r>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6" name="Afbeelding 5" descr="Ministerie van Volkshuisvesting en Ruimtelijke Ordening">
            <a:extLst>
              <a:ext uri="{FF2B5EF4-FFF2-40B4-BE49-F238E27FC236}">
                <a16:creationId xmlns:a16="http://schemas.microsoft.com/office/drawing/2014/main" id="{3653AAE1-5981-CDC1-7FA2-CBDEA4B36F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
        <p:nvSpPr>
          <p:cNvPr id="4" name="Tijdelijke aanduiding voor voettekst 4">
            <a:extLst>
              <a:ext uri="{FF2B5EF4-FFF2-40B4-BE49-F238E27FC236}">
                <a16:creationId xmlns:a16="http://schemas.microsoft.com/office/drawing/2014/main" id="{E20D36E3-B001-1270-2FF3-B9DE400C3287}"/>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bg1"/>
                </a:solidFill>
              </a:defRPr>
            </a:lvl1pPr>
          </a:lstStyle>
          <a:p>
            <a:fld id="{5B6AAF2B-AF0B-4194-B5A9-FCA7BFB44B8C}" type="datetime4">
              <a:rPr lang="nl-NL" smtClean="0"/>
              <a:pPr/>
              <a:t>3 december 2025</a:t>
            </a:fld>
            <a:r>
              <a:rPr lang="en-US" dirty="0"/>
              <a:t> | </a:t>
            </a:r>
            <a:r>
              <a:rPr lang="en-US" dirty="0" err="1"/>
              <a:t>Voettekst</a:t>
            </a:r>
            <a:endParaRPr lang="nl-NL" dirty="0"/>
          </a:p>
        </p:txBody>
      </p:sp>
      <p:sp>
        <p:nvSpPr>
          <p:cNvPr id="5" name="Tijdelijke aanduiding voor dianummer 19">
            <a:extLst>
              <a:ext uri="{FF2B5EF4-FFF2-40B4-BE49-F238E27FC236}">
                <a16:creationId xmlns:a16="http://schemas.microsoft.com/office/drawing/2014/main" id="{02178E1D-C0EE-86D9-6DD1-3151CD617F2B}"/>
              </a:ext>
            </a:extLst>
          </p:cNvPr>
          <p:cNvSpPr>
            <a:spLocks noGrp="1"/>
          </p:cNvSpPr>
          <p:nvPr>
            <p:ph type="sldNum" sz="quarter" idx="19"/>
          </p:nvPr>
        </p:nvSpPr>
        <p:spPr>
          <a:xfrm>
            <a:off x="6553199" y="6221413"/>
            <a:ext cx="5005389" cy="322075"/>
          </a:xfrm>
          <a:prstGeom prst="rect">
            <a:avLst/>
          </a:prstGeom>
        </p:spPr>
        <p:txBody>
          <a:bodyPr/>
          <a:lstStyle/>
          <a:p>
            <a:fld id="{064F9DF4-75BB-41EF-AD3D-6E53520ED153}" type="slidenum">
              <a:rPr lang="nl-NL" smtClean="0"/>
              <a:pPr/>
              <a:t>‹nr.›</a:t>
            </a:fld>
            <a:endParaRPr lang="nl-NL" dirty="0"/>
          </a:p>
        </p:txBody>
      </p:sp>
    </p:spTree>
    <p:extLst>
      <p:ext uri="{BB962C8B-B14F-4D97-AF65-F5344CB8AC3E}">
        <p14:creationId xmlns:p14="http://schemas.microsoft.com/office/powerpoint/2010/main" val="27712210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21" name="Tijdelijke aanduiding voor afbeelding 22">
            <a:extLst>
              <a:ext uri="{FF2B5EF4-FFF2-40B4-BE49-F238E27FC236}">
                <a16:creationId xmlns:a16="http://schemas.microsoft.com/office/drawing/2014/main" id="{5A5C6823-8955-2649-8A7B-F479054B86AE}"/>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tx1"/>
                </a:solidFill>
              </a:defRPr>
            </a:lvl1pPr>
          </a:lstStyle>
          <a:p>
            <a:r>
              <a:rPr lang="nl-NL" dirty="0"/>
              <a:t>Klik om stijl te bewerken</a:t>
            </a:r>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2" name="Afbeelding 1" descr="Ministerie van Volkshuisvesting en Ruimtelijke Ordening">
            <a:extLst>
              <a:ext uri="{FF2B5EF4-FFF2-40B4-BE49-F238E27FC236}">
                <a16:creationId xmlns:a16="http://schemas.microsoft.com/office/drawing/2014/main" id="{7B963D31-159B-A1FE-B2FC-C763CCEFBF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
        <p:nvSpPr>
          <p:cNvPr id="5" name="Tijdelijke aanduiding voor dianummer 19">
            <a:extLst>
              <a:ext uri="{FF2B5EF4-FFF2-40B4-BE49-F238E27FC236}">
                <a16:creationId xmlns:a16="http://schemas.microsoft.com/office/drawing/2014/main" id="{26EAF53D-1F38-913D-C618-3572B655FD6E}"/>
              </a:ext>
            </a:extLst>
          </p:cNvPr>
          <p:cNvSpPr>
            <a:spLocks noGrp="1"/>
          </p:cNvSpPr>
          <p:nvPr>
            <p:ph type="sldNum" sz="quarter" idx="19"/>
          </p:nvPr>
        </p:nvSpPr>
        <p:spPr>
          <a:xfrm>
            <a:off x="6553199" y="6221413"/>
            <a:ext cx="5005389" cy="322075"/>
          </a:xfrm>
          <a:prstGeom prst="rect">
            <a:avLst/>
          </a:prstGeom>
        </p:spPr>
        <p:txBody>
          <a:bodyPr/>
          <a:lstStyle>
            <a:lvl1pPr>
              <a:defRPr>
                <a:solidFill>
                  <a:srgbClr val="42145F"/>
                </a:solidFill>
              </a:defRPr>
            </a:lvl1pPr>
          </a:lstStyle>
          <a:p>
            <a:fld id="{064F9DF4-75BB-41EF-AD3D-6E53520ED153}" type="slidenum">
              <a:rPr lang="nl-NL" smtClean="0"/>
              <a:pPr/>
              <a:t>‹nr.›</a:t>
            </a:fld>
            <a:endParaRPr lang="nl-NL" dirty="0"/>
          </a:p>
        </p:txBody>
      </p:sp>
      <p:sp>
        <p:nvSpPr>
          <p:cNvPr id="7" name="Tijdelijke aanduiding voor voettekst 4">
            <a:extLst>
              <a:ext uri="{FF2B5EF4-FFF2-40B4-BE49-F238E27FC236}">
                <a16:creationId xmlns:a16="http://schemas.microsoft.com/office/drawing/2014/main" id="{DF232A66-9CFC-3BBF-A1C0-5D022EEFFDAB}"/>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bg1">
                    <a:lumMod val="65000"/>
                  </a:schemeClr>
                </a:solidFill>
              </a:defRPr>
            </a:lvl1pPr>
          </a:lstStyle>
          <a:p>
            <a:fld id="{96D35425-7431-4F4B-B9BA-6D477950CDE1}" type="datetime4">
              <a:rPr lang="nl-NL" smtClean="0"/>
              <a:t>3 december 2025</a:t>
            </a:fld>
            <a:r>
              <a:rPr lang="nl-NL" dirty="0"/>
              <a:t> | Voettekst</a:t>
            </a:r>
          </a:p>
        </p:txBody>
      </p:sp>
    </p:spTree>
    <p:extLst>
      <p:ext uri="{BB962C8B-B14F-4D97-AF65-F5344CB8AC3E}">
        <p14:creationId xmlns:p14="http://schemas.microsoft.com/office/powerpoint/2010/main" val="959062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tx1"/>
                </a:solidFill>
              </a:defRPr>
            </a:lvl1pPr>
          </a:lstStyle>
          <a:p>
            <a:r>
              <a:rPr lang="nl-NL"/>
              <a:t>Klik om stijl te bewerken</a:t>
            </a:r>
            <a:endParaRPr lang="nl-NL" dirty="0"/>
          </a:p>
        </p:txBody>
      </p:sp>
      <p:pic>
        <p:nvPicPr>
          <p:cNvPr id="2" name="Afbeelding 1" descr="Ministerie van Volkshuisvesting en Ruimtelijke Ordening">
            <a:extLst>
              <a:ext uri="{FF2B5EF4-FFF2-40B4-BE49-F238E27FC236}">
                <a16:creationId xmlns:a16="http://schemas.microsoft.com/office/drawing/2014/main" id="{935E22B0-FF41-6C1A-4A3B-99FC0FDF979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
        <p:nvSpPr>
          <p:cNvPr id="3" name="Tijdelijke aanduiding voor voettekst 4">
            <a:extLst>
              <a:ext uri="{FF2B5EF4-FFF2-40B4-BE49-F238E27FC236}">
                <a16:creationId xmlns:a16="http://schemas.microsoft.com/office/drawing/2014/main" id="{D4077F7D-410B-237B-077C-58818A6E52A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
        <p:nvSpPr>
          <p:cNvPr id="4" name="Tijdelijke aanduiding voor dianummer 19">
            <a:extLst>
              <a:ext uri="{FF2B5EF4-FFF2-40B4-BE49-F238E27FC236}">
                <a16:creationId xmlns:a16="http://schemas.microsoft.com/office/drawing/2014/main" id="{A908B259-4F51-7C5F-6E36-0615569F2187}"/>
              </a:ext>
            </a:extLst>
          </p:cNvPr>
          <p:cNvSpPr>
            <a:spLocks noGrp="1"/>
          </p:cNvSpPr>
          <p:nvPr>
            <p:ph type="sldNum" sz="quarter" idx="19"/>
          </p:nvPr>
        </p:nvSpPr>
        <p:spPr>
          <a:xfrm>
            <a:off x="6553199" y="6221413"/>
            <a:ext cx="5005389" cy="322075"/>
          </a:xfrm>
          <a:prstGeom prst="rect">
            <a:avLst/>
          </a:prstGeom>
        </p:spPr>
        <p:txBody>
          <a:bodyPr/>
          <a:lstStyle>
            <a:lvl1pPr>
              <a:defRPr>
                <a:solidFill>
                  <a:srgbClr val="42145F"/>
                </a:solidFill>
              </a:defRPr>
            </a:lvl1pPr>
          </a:lstStyle>
          <a:p>
            <a:fld id="{064F9DF4-75BB-41EF-AD3D-6E53520ED153}" type="slidenum">
              <a:rPr lang="nl-NL" smtClean="0"/>
              <a:pPr/>
              <a:t>‹nr.›</a:t>
            </a:fld>
            <a:endParaRPr lang="nl-NL" dirty="0"/>
          </a:p>
        </p:txBody>
      </p:sp>
    </p:spTree>
    <p:extLst>
      <p:ext uri="{BB962C8B-B14F-4D97-AF65-F5344CB8AC3E}">
        <p14:creationId xmlns:p14="http://schemas.microsoft.com/office/powerpoint/2010/main" val="35311289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tx1"/>
                </a:solidFill>
              </a:defRPr>
            </a:lvl1pPr>
          </a:lstStyle>
          <a:p>
            <a:r>
              <a:rPr lang="nl-NL"/>
              <a:t>Klik om stijl te bewerken</a:t>
            </a:r>
            <a:endParaRPr lang="nl-NL" dirty="0"/>
          </a:p>
        </p:txBody>
      </p:sp>
      <p:pic>
        <p:nvPicPr>
          <p:cNvPr id="7" name="Afbeelding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7" name="Tijdelijke aanduiding voor dianummer 16"/>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pic>
        <p:nvPicPr>
          <p:cNvPr id="3" name="Afbeelding 2" descr="Ministerie van Volkshuisvesting en Ruimtelijke Ordening">
            <a:extLst>
              <a:ext uri="{FF2B5EF4-FFF2-40B4-BE49-F238E27FC236}">
                <a16:creationId xmlns:a16="http://schemas.microsoft.com/office/drawing/2014/main" id="{177B3876-A20B-CF59-D8E0-461B88F5BAF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
        <p:nvSpPr>
          <p:cNvPr id="4" name="Tijdelijke aanduiding voor voettekst 4">
            <a:extLst>
              <a:ext uri="{FF2B5EF4-FFF2-40B4-BE49-F238E27FC236}">
                <a16:creationId xmlns:a16="http://schemas.microsoft.com/office/drawing/2014/main" id="{440A2014-66BD-8218-F0EF-920B1D7D682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8952886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tx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8" name="Tijdelijke aanduiding voor dianummer 17"/>
          <p:cNvSpPr>
            <a:spLocks noGrp="1"/>
          </p:cNvSpPr>
          <p:nvPr>
            <p:ph type="sldNum" sz="quarter" idx="2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pic>
        <p:nvPicPr>
          <p:cNvPr id="21" name="Afbeelding 20">
            <a:extLst>
              <a:ext uri="{FF2B5EF4-FFF2-40B4-BE49-F238E27FC236}">
                <a16:creationId xmlns:a16="http://schemas.microsoft.com/office/drawing/2014/main" id="{071F31B8-D7BF-964A-9976-98530F8600E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2" name="Tijdelijke aanduiding voor voettekst 4">
            <a:extLst>
              <a:ext uri="{FF2B5EF4-FFF2-40B4-BE49-F238E27FC236}">
                <a16:creationId xmlns:a16="http://schemas.microsoft.com/office/drawing/2014/main" id="{29A46AF9-BCB5-285B-6557-E1C5277AE31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tx1"/>
                </a:solidFill>
              </a:defRPr>
            </a:lvl1pPr>
          </a:lstStyle>
          <a:p>
            <a:fld id="{5B6AAF2B-AF0B-4194-B5A9-FCA7BFB44B8C}"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40737275"/>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solidFill>
            <a:schemeClr val="bg1">
              <a:lumMod val="85000"/>
            </a:schemeClr>
          </a:solid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tx1"/>
              </a:buClr>
              <a:buFont typeface="+mj-lt"/>
              <a:buAutoNum type="arabicPeriod"/>
              <a:defRPr>
                <a:solidFill>
                  <a:schemeClr val="tx1"/>
                </a:solidFill>
              </a:defRPr>
            </a:lvl1pPr>
            <a:lvl2pPr marL="684000" indent="-2160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6" name="Titel 5"/>
          <p:cNvSpPr>
            <a:spLocks noGrp="1"/>
          </p:cNvSpPr>
          <p:nvPr>
            <p:ph type="title"/>
          </p:nvPr>
        </p:nvSpPr>
        <p:spPr>
          <a:xfrm>
            <a:off x="6553200" y="1051200"/>
            <a:ext cx="5004000" cy="948047"/>
          </a:xfrm>
        </p:spPr>
        <p:txBody>
          <a:bodyPr/>
          <a:lstStyle>
            <a:lvl1pPr>
              <a:defRPr>
                <a:solidFill>
                  <a:schemeClr val="tx1"/>
                </a:solidFill>
              </a:defRPr>
            </a:lvl1pPr>
          </a:lstStyle>
          <a:p>
            <a:r>
              <a:rPr lang="nl-NL"/>
              <a:t>Klik om stijl te bewerken</a:t>
            </a:r>
            <a:endParaRPr lang="nl-NL" dirty="0"/>
          </a:p>
        </p:txBody>
      </p:sp>
      <p:sp>
        <p:nvSpPr>
          <p:cNvPr id="18" name="Tijdelijke aanduiding voor voettekst 17"/>
          <p:cNvSpPr>
            <a:spLocks noGrp="1"/>
          </p:cNvSpPr>
          <p:nvPr>
            <p:ph type="ftr" sz="quarter" idx="15"/>
          </p:nvPr>
        </p:nvSpPr>
        <p:spPr>
          <a:xfrm>
            <a:off x="635000" y="6221413"/>
            <a:ext cx="5003800" cy="322075"/>
          </a:xfrm>
          <a:prstGeom prst="rect">
            <a:avLst/>
          </a:prstGeom>
          <a:noFill/>
        </p:spPr>
        <p:txBody>
          <a:bodyPr/>
          <a:lstStyle/>
          <a:p>
            <a:fld id="{C8213F69-3DF2-4116-9BD0-DFF69681E452}" type="datetime4">
              <a:rPr lang="nl-NL" smtClean="0"/>
              <a:t>3 december 2025</a:t>
            </a:fld>
            <a:r>
              <a:rPr lang="nl-NL" dirty="0"/>
              <a:t> | Voettekst</a:t>
            </a:r>
          </a:p>
        </p:txBody>
      </p:sp>
      <p:sp>
        <p:nvSpPr>
          <p:cNvPr id="19" name="Tijdelijke aanduiding voor dianummer 18"/>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6E726CDE-A2C6-814E-BF73-F95847F0F5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89542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tx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3" name="Tijdelijke aanduiding voor dianummer 12"/>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B9E8A857-1024-0042-8254-C3EBB1CC31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5" name="Tijdelijke aanduiding voor voettekst 4">
            <a:extLst>
              <a:ext uri="{FF2B5EF4-FFF2-40B4-BE49-F238E27FC236}">
                <a16:creationId xmlns:a16="http://schemas.microsoft.com/office/drawing/2014/main" id="{6137830C-A4A1-33BE-ADC0-171DC7A6A3D1}"/>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38687791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6475"/>
            <a:ext cx="5226050" cy="3944938"/>
          </a:xfrm>
        </p:spPr>
        <p:txBody>
          <a:bodyPr/>
          <a:lstStyle/>
          <a:p>
            <a:pPr lvl="0"/>
            <a:r>
              <a:rPr lang="nl-NL"/>
              <a:t>Klikken om de tekststijl van het model te bewerken</a:t>
            </a:r>
          </a:p>
        </p:txBody>
      </p:sp>
      <p:sp>
        <p:nvSpPr>
          <p:cNvPr id="4" name="Tijdelijke aanduiding voor inhoud 3"/>
          <p:cNvSpPr>
            <a:spLocks noGrp="1"/>
          </p:cNvSpPr>
          <p:nvPr>
            <p:ph sz="half" idx="2"/>
          </p:nvPr>
        </p:nvSpPr>
        <p:spPr>
          <a:xfrm>
            <a:off x="6553199" y="2276475"/>
            <a:ext cx="5004000" cy="3944938"/>
          </a:xfrm>
        </p:spPr>
        <p:txBody>
          <a:bodyPr/>
          <a:lstStyle/>
          <a:p>
            <a:pPr lvl="0"/>
            <a:r>
              <a:rPr lang="nl-NL"/>
              <a:t>Klikken om de tekststijl van het model te bewerken</a:t>
            </a:r>
          </a:p>
        </p:txBody>
      </p:sp>
      <p:sp>
        <p:nvSpPr>
          <p:cNvPr id="2" name="Titel 1"/>
          <p:cNvSpPr>
            <a:spLocks noGrp="1"/>
          </p:cNvSpPr>
          <p:nvPr>
            <p:ph type="title"/>
          </p:nvPr>
        </p:nvSpPr>
        <p:spPr/>
        <p:txBody>
          <a:bodyPr/>
          <a:lstStyle/>
          <a:p>
            <a:r>
              <a:rPr lang="nl-NL"/>
              <a:t>Klik om stijl te bewerken</a:t>
            </a:r>
          </a:p>
        </p:txBody>
      </p:sp>
      <p:sp>
        <p:nvSpPr>
          <p:cNvPr id="16" name="Tijdelijke aanduiding voor dianummer 15"/>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5" name="Tijdelijke aanduiding voor voettekst 4">
            <a:extLst>
              <a:ext uri="{FF2B5EF4-FFF2-40B4-BE49-F238E27FC236}">
                <a16:creationId xmlns:a16="http://schemas.microsoft.com/office/drawing/2014/main" id="{DD628CCF-B88F-3377-DC56-D5F0C0D3E3F0}"/>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579787975"/>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635001" y="2953738"/>
            <a:ext cx="5004000" cy="3267676"/>
          </a:xfrm>
          <a:noFill/>
        </p:spPr>
        <p:txBody>
          <a:bodyPr lIns="180000" tIns="180000" rIns="180000" bIns="72000"/>
          <a:lstStyle/>
          <a:p>
            <a:pPr lvl="0"/>
            <a:r>
              <a:rPr lang="nl-NL"/>
              <a:t>Klikken om de tekststijl van het model te bewerken</a:t>
            </a:r>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553200" y="2953738"/>
            <a:ext cx="5005388" cy="3267676"/>
          </a:xfrm>
          <a:noFill/>
        </p:spPr>
        <p:txBody>
          <a:bodyPr lIns="180000" tIns="180000" rIns="180000" bIns="72000"/>
          <a:lstStyle/>
          <a:p>
            <a:pPr lvl="0"/>
            <a:r>
              <a:rPr lang="nl-NL"/>
              <a:t>Klikken om de tekststijl van het model te bewerken</a:t>
            </a:r>
          </a:p>
        </p:txBody>
      </p:sp>
      <p:sp>
        <p:nvSpPr>
          <p:cNvPr id="10" name="Titel 9"/>
          <p:cNvSpPr>
            <a:spLocks noGrp="1"/>
          </p:cNvSpPr>
          <p:nvPr>
            <p:ph type="title"/>
          </p:nvPr>
        </p:nvSpPr>
        <p:spPr/>
        <p:txBody>
          <a:bodyPr/>
          <a:lstStyle/>
          <a:p>
            <a:r>
              <a:rPr lang="nl-NL"/>
              <a:t>Klik om stijl te bewerken</a:t>
            </a:r>
            <a:endParaRPr lang="nl-NL" dirty="0"/>
          </a:p>
        </p:txBody>
      </p:sp>
      <p:sp>
        <p:nvSpPr>
          <p:cNvPr id="18" name="Tijdelijke aanduiding voor dianummer 17"/>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59399E7E-BCC3-842C-F512-922F68ECF525}"/>
              </a:ext>
            </a:extLst>
          </p:cNvPr>
          <p:cNvSpPr>
            <a:spLocks noGrp="1"/>
          </p:cNvSpPr>
          <p:nvPr>
            <p:ph type="ftr" sz="quarter" idx="1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713233959"/>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Klikken om de tekststijl van het model te bewerken</a:t>
            </a:r>
          </a:p>
        </p:txBody>
      </p:sp>
      <p:sp>
        <p:nvSpPr>
          <p:cNvPr id="2" name="Titel 1"/>
          <p:cNvSpPr>
            <a:spLocks noGrp="1"/>
          </p:cNvSpPr>
          <p:nvPr>
            <p:ph type="title"/>
          </p:nvPr>
        </p:nvSpPr>
        <p:spPr/>
        <p:txBody>
          <a:bodyPr/>
          <a:lstStyle/>
          <a:p>
            <a:r>
              <a:rPr lang="nl-NL"/>
              <a:t>Klik om stijl te bewerken</a:t>
            </a:r>
          </a:p>
        </p:txBody>
      </p:sp>
      <p:sp>
        <p:nvSpPr>
          <p:cNvPr id="15" name="Tijdelijke aanduiding voor dianummer 14"/>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4" name="Tijdelijke aanduiding voor voettekst 4">
            <a:extLst>
              <a:ext uri="{FF2B5EF4-FFF2-40B4-BE49-F238E27FC236}">
                <a16:creationId xmlns:a16="http://schemas.microsoft.com/office/drawing/2014/main" id="{FE2B20FA-3819-2B4E-CBEF-9DF92647F484}"/>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1432862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14" name="Tijdelijke aanduiding voor dianummer 13"/>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3F768A15-FE3D-A395-4CB2-DF3245BC61C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6377752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72D571E5-0728-7915-E9DC-D051E35F45EA}"/>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7715703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ijdelijke aanduiding voor inhoud 9"/>
          <p:cNvSpPr>
            <a:spLocks noGrp="1"/>
          </p:cNvSpPr>
          <p:nvPr>
            <p:ph sz="quarter" idx="13"/>
          </p:nvPr>
        </p:nvSpPr>
        <p:spPr>
          <a:xfrm>
            <a:off x="6554588" y="1052513"/>
            <a:ext cx="5004000" cy="5168900"/>
          </a:xfrm>
        </p:spPr>
        <p:txBody>
          <a:bodyPr/>
          <a:lstStyle/>
          <a:p>
            <a:pPr lvl="0"/>
            <a:r>
              <a:rPr lang="nl-NL"/>
              <a:t>Klikken om de tekststijl van het model te bewerken</a:t>
            </a:r>
          </a:p>
        </p:txBody>
      </p:sp>
      <p:sp>
        <p:nvSpPr>
          <p:cNvPr id="3" name="Titel 2"/>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9" name="Tijdelijke aanduiding voor dianummer 18"/>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CC256490-8893-1859-FE23-340884942B85}"/>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0540476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bg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voettekst 9"/>
          <p:cNvSpPr>
            <a:spLocks noGrp="1"/>
          </p:cNvSpPr>
          <p:nvPr>
            <p:ph type="ftr" sz="quarter" idx="11"/>
          </p:nvPr>
        </p:nvSpPr>
        <p:spPr>
          <a:xfrm>
            <a:off x="635000" y="6221413"/>
            <a:ext cx="5003800" cy="322075"/>
          </a:xfrm>
          <a:prstGeom prst="rect">
            <a:avLst/>
          </a:prstGeom>
        </p:spPr>
        <p:txBody>
          <a:bodyPr/>
          <a:lstStyle>
            <a:lvl1pPr>
              <a:defRPr>
                <a:solidFill>
                  <a:schemeClr val="bg1"/>
                </a:solidFill>
              </a:defRPr>
            </a:lvl1pPr>
          </a:lstStyle>
          <a:p>
            <a:fld id="{14AC8215-FB3D-4B42-8E82-B94E7126559E}" type="datetime4">
              <a:rPr lang="nl-NL" smtClean="0"/>
              <a:t>3 december 2025</a:t>
            </a:fld>
            <a:r>
              <a:rPr lang="nl-NL" dirty="0"/>
              <a:t> | Voettekst</a:t>
            </a:r>
          </a:p>
        </p:txBody>
      </p:sp>
      <p:sp>
        <p:nvSpPr>
          <p:cNvPr id="11" name="Tijdelijke aanduiding voor dianummer 10"/>
          <p:cNvSpPr>
            <a:spLocks noGrp="1"/>
          </p:cNvSpPr>
          <p:nvPr>
            <p:ph type="sldNum" sz="quarter" idx="12"/>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153193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accent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8" name="Tijdelijke aanduiding voor dianummer 7"/>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04BF2D1F-C288-EE37-3581-58ABC3C45C1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4801413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accent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13" name="Tijdelijke aanduiding voor dianummer 12"/>
          <p:cNvSpPr>
            <a:spLocks noGrp="1"/>
          </p:cNvSpPr>
          <p:nvPr>
            <p:ph type="sldNum" sz="quarter" idx="13"/>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D97D35B0-A00D-BC4C-B3AF-D9CEF697BD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2" name="Tijdelijke aanduiding voor voettekst 4">
            <a:extLst>
              <a:ext uri="{FF2B5EF4-FFF2-40B4-BE49-F238E27FC236}">
                <a16:creationId xmlns:a16="http://schemas.microsoft.com/office/drawing/2014/main" id="{B87EDDA5-F107-5138-5394-F2D447B16DB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686653620"/>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tx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Klikken om de tekststijl van het model te bewerken</a:t>
            </a:r>
          </a:p>
        </p:txBody>
      </p:sp>
      <p:sp>
        <p:nvSpPr>
          <p:cNvPr id="14" name="Tijdelijke aanduiding voor voettekst 13"/>
          <p:cNvSpPr>
            <a:spLocks noGrp="1"/>
          </p:cNvSpPr>
          <p:nvPr>
            <p:ph type="ftr" sz="quarter" idx="12"/>
          </p:nvPr>
        </p:nvSpPr>
        <p:spPr>
          <a:xfrm>
            <a:off x="635000" y="6221413"/>
            <a:ext cx="5003800" cy="322075"/>
          </a:xfrm>
          <a:prstGeom prst="rect">
            <a:avLst/>
          </a:prstGeom>
        </p:spPr>
        <p:txBody>
          <a:bodyPr/>
          <a:lstStyle>
            <a:lvl1pPr>
              <a:defRPr>
                <a:solidFill>
                  <a:schemeClr val="tx1"/>
                </a:solidFill>
              </a:defRPr>
            </a:lvl1pPr>
          </a:lstStyle>
          <a:p>
            <a:fld id="{01F5C660-5029-4E32-B436-155DF966D2E6}" type="datetime4">
              <a:rPr lang="nl-NL" smtClean="0"/>
              <a:t>3 december 2025</a:t>
            </a:fld>
            <a:r>
              <a:rPr lang="nl-NL" dirty="0"/>
              <a:t> | Voettekst</a:t>
            </a:r>
          </a:p>
        </p:txBody>
      </p:sp>
      <p:sp>
        <p:nvSpPr>
          <p:cNvPr id="15" name="Tijdelijke aanduiding voor dianummer 14"/>
          <p:cNvSpPr>
            <a:spLocks noGrp="1"/>
          </p:cNvSpPr>
          <p:nvPr>
            <p:ph type="sldNum" sz="quarter" idx="13"/>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336D8277-B720-174D-B5B3-C63F2B5A721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413891140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10"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9" name="Titel 8"/>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3" name="Tijdelijke aanduiding voor dianummer 12"/>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629CDD4D-7FA0-E285-DE18-675DB1CB1AD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5689159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13"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2" name="Titel 1"/>
          <p:cNvSpPr>
            <a:spLocks noGrp="1"/>
          </p:cNvSpPr>
          <p:nvPr>
            <p:ph type="title"/>
          </p:nvPr>
        </p:nvSpPr>
        <p:spPr>
          <a:xfrm>
            <a:off x="634206" y="1051200"/>
            <a:ext cx="5004594" cy="948047"/>
          </a:xfrm>
        </p:spPr>
        <p:txBody>
          <a:bodyPr/>
          <a:lstStyle>
            <a:lvl1pPr>
              <a:defRPr>
                <a:solidFill>
                  <a:schemeClr val="tx1"/>
                </a:solidFill>
              </a:defRPr>
            </a:lvl1pPr>
          </a:lstStyle>
          <a:p>
            <a:r>
              <a:rPr lang="nl-NL"/>
              <a:t>Klik om stijl te bewerken</a:t>
            </a:r>
            <a:endParaRPr lang="nl-NL" dirty="0"/>
          </a:p>
        </p:txBody>
      </p:sp>
      <p:sp>
        <p:nvSpPr>
          <p:cNvPr id="21" name="Tijdelijke aanduiding voor voettekst 20"/>
          <p:cNvSpPr>
            <a:spLocks noGrp="1"/>
          </p:cNvSpPr>
          <p:nvPr>
            <p:ph type="ftr" sz="quarter" idx="26"/>
          </p:nvPr>
        </p:nvSpPr>
        <p:spPr>
          <a:xfrm>
            <a:off x="635000" y="6221413"/>
            <a:ext cx="5003800" cy="322075"/>
          </a:xfrm>
          <a:prstGeom prst="rect">
            <a:avLst/>
          </a:prstGeom>
        </p:spPr>
        <p:txBody>
          <a:bodyPr/>
          <a:lstStyle>
            <a:lvl1pPr>
              <a:defRPr>
                <a:solidFill>
                  <a:schemeClr val="tx1"/>
                </a:solidFill>
              </a:defRPr>
            </a:lvl1pPr>
          </a:lstStyle>
          <a:p>
            <a:fld id="{EDAAC2F3-E1CE-4696-9466-754072ACE46F}" type="datetime4">
              <a:rPr lang="nl-NL" smtClean="0"/>
              <a:pPr/>
              <a:t>3 december 2025</a:t>
            </a:fld>
            <a:r>
              <a:rPr lang="nl-NL" dirty="0"/>
              <a:t> | Voettekst</a:t>
            </a:r>
          </a:p>
        </p:txBody>
      </p:sp>
      <p:sp>
        <p:nvSpPr>
          <p:cNvPr id="22" name="Tijdelijke aanduiding voor dianummer 21"/>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90BEE2FA-08FD-6844-A5BB-1041E77A4D3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665838674"/>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8"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Klikken om de tekststijl van het model te bewerken</a:t>
            </a:r>
          </a:p>
        </p:txBody>
      </p:sp>
      <p:sp>
        <p:nvSpPr>
          <p:cNvPr id="2" name="Titel 1"/>
          <p:cNvSpPr>
            <a:spLocks noGrp="1"/>
          </p:cNvSpPr>
          <p:nvPr>
            <p:ph type="title"/>
          </p:nvPr>
        </p:nvSpPr>
        <p:spPr>
          <a:xfrm>
            <a:off x="635000" y="1051200"/>
            <a:ext cx="5003800" cy="948047"/>
          </a:xfrm>
        </p:spPr>
        <p:txBody>
          <a:bodyPr/>
          <a:lstStyle/>
          <a:p>
            <a:r>
              <a:rPr lang="nl-NL"/>
              <a:t>Klik om stijl te bewerken</a:t>
            </a:r>
            <a:endParaRPr lang="nl-NL" dirty="0"/>
          </a:p>
        </p:txBody>
      </p:sp>
      <p:sp>
        <p:nvSpPr>
          <p:cNvPr id="13" name="Tijdelijke aanduiding voor dianummer 12"/>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7C419FFA-826F-8762-E11F-183F099579AC}"/>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230166817"/>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Klikken om de tekststijl van het model te bewerken</a:t>
            </a:r>
          </a:p>
        </p:txBody>
      </p:sp>
      <p:sp>
        <p:nvSpPr>
          <p:cNvPr id="11" name="Tijdelijke aanduiding voor dianummer 10"/>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BA4466F7-66FF-7440-943F-4BA1E995B0E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3" name="Tijdelijke aanduiding voor voettekst 4">
            <a:extLst>
              <a:ext uri="{FF2B5EF4-FFF2-40B4-BE49-F238E27FC236}">
                <a16:creationId xmlns:a16="http://schemas.microsoft.com/office/drawing/2014/main" id="{607D5B83-DEAD-D1E8-64DC-3F9F702F5E2D}"/>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0706812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accent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10" name="Tijdelijke aanduiding voor voettekst 9"/>
          <p:cNvSpPr>
            <a:spLocks noGrp="1"/>
          </p:cNvSpPr>
          <p:nvPr>
            <p:ph type="ftr" sz="quarter" idx="15"/>
          </p:nvPr>
        </p:nvSpPr>
        <p:spPr>
          <a:xfrm>
            <a:off x="635000" y="6221413"/>
            <a:ext cx="5003800" cy="322075"/>
          </a:xfrm>
          <a:prstGeom prst="rect">
            <a:avLst/>
          </a:prstGeom>
        </p:spPr>
        <p:txBody>
          <a:bodyPr/>
          <a:lstStyle>
            <a:lvl1pPr>
              <a:defRPr>
                <a:solidFill>
                  <a:schemeClr val="tx1"/>
                </a:solidFill>
              </a:defRPr>
            </a:lvl1pPr>
          </a:lstStyle>
          <a:p>
            <a:fld id="{30B06BA6-84FF-48A2-8240-9D1DA0BB4BAC}" type="datetime4">
              <a:rPr lang="nl-NL" smtClean="0"/>
              <a:pPr/>
              <a:t>3 december 2025</a:t>
            </a:fld>
            <a:r>
              <a:rPr lang="nl-NL" dirty="0"/>
              <a:t> | Voettekst</a:t>
            </a:r>
          </a:p>
        </p:txBody>
      </p:sp>
      <p:sp>
        <p:nvSpPr>
          <p:cNvPr id="11" name="Tijdelijke aanduiding voor dianummer 10"/>
          <p:cNvSpPr>
            <a:spLocks noGrp="1"/>
          </p:cNvSpPr>
          <p:nvPr>
            <p:ph type="sldNum" sz="quarter" idx="16"/>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654315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bg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p:txBody>
      </p:sp>
      <p:sp>
        <p:nvSpPr>
          <p:cNvPr id="4" name="Tijdelijke aanduiding voor voettekst 3"/>
          <p:cNvSpPr>
            <a:spLocks noGrp="1"/>
          </p:cNvSpPr>
          <p:nvPr>
            <p:ph type="ftr" sz="quarter" idx="16"/>
          </p:nvPr>
        </p:nvSpPr>
        <p:spPr>
          <a:xfrm>
            <a:off x="635000" y="6221413"/>
            <a:ext cx="5003800" cy="322075"/>
          </a:xfrm>
          <a:prstGeom prst="rect">
            <a:avLst/>
          </a:prstGeom>
        </p:spPr>
        <p:txBody>
          <a:bodyPr/>
          <a:lstStyle>
            <a:lvl1pPr>
              <a:defRPr>
                <a:solidFill>
                  <a:schemeClr val="bg1"/>
                </a:solidFill>
              </a:defRPr>
            </a:lvl1pPr>
          </a:lstStyle>
          <a:p>
            <a:fld id="{D8EE2411-F6CE-4EAC-8AE6-F1CC15A9EDDD}" type="datetime4">
              <a:rPr lang="nl-NL" smtClean="0"/>
              <a:t>3 december 2025</a:t>
            </a:fld>
            <a:r>
              <a:rPr lang="nl-NL" dirty="0"/>
              <a:t> | Voettekst</a:t>
            </a:r>
          </a:p>
        </p:txBody>
      </p:sp>
      <p:sp>
        <p:nvSpPr>
          <p:cNvPr id="5" name="Tijdelijke aanduiding voor dianummer 4"/>
          <p:cNvSpPr>
            <a:spLocks noGrp="1"/>
          </p:cNvSpPr>
          <p:nvPr>
            <p:ph type="sldNum" sz="quarter" idx="17"/>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41526481"/>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Klikken om de tekststijl van het model te bewerken</a:t>
            </a:r>
          </a:p>
        </p:txBody>
      </p:sp>
      <p:sp>
        <p:nvSpPr>
          <p:cNvPr id="2" name="Titel 1"/>
          <p:cNvSpPr>
            <a:spLocks noGrp="1"/>
          </p:cNvSpPr>
          <p:nvPr>
            <p:ph type="title"/>
          </p:nvPr>
        </p:nvSpPr>
        <p:spPr>
          <a:xfrm>
            <a:off x="634206" y="3888000"/>
            <a:ext cx="5004594" cy="2333413"/>
          </a:xfrm>
        </p:spPr>
        <p:txBody>
          <a:bodyPr anchor="t" anchorCtr="0"/>
          <a:lstStyle/>
          <a:p>
            <a:r>
              <a:rPr lang="nl-NL"/>
              <a:t>Klik om stijl te bewerken</a:t>
            </a:r>
            <a:endParaRPr lang="nl-NL" dirty="0"/>
          </a:p>
        </p:txBody>
      </p:sp>
      <p:sp>
        <p:nvSpPr>
          <p:cNvPr id="11" name="Tijdelijke aanduiding voor dianummer 10"/>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496E134C-2E2D-0AE8-9AA8-CC19C237CB6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6910365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p:txBody>
      </p:sp>
      <p:sp>
        <p:nvSpPr>
          <p:cNvPr id="9" name="Tijdelijke aanduiding voor voettekst 8"/>
          <p:cNvSpPr>
            <a:spLocks noGrp="1"/>
          </p:cNvSpPr>
          <p:nvPr>
            <p:ph type="ftr" sz="quarter" idx="16"/>
          </p:nvPr>
        </p:nvSpPr>
        <p:spPr>
          <a:xfrm>
            <a:off x="635000" y="6221413"/>
            <a:ext cx="5003800" cy="322075"/>
          </a:xfrm>
          <a:prstGeom prst="rect">
            <a:avLst/>
          </a:prstGeom>
        </p:spPr>
        <p:txBody>
          <a:bodyPr/>
          <a:lstStyle>
            <a:lvl1pPr>
              <a:defRPr>
                <a:solidFill>
                  <a:schemeClr val="bg1"/>
                </a:solidFill>
              </a:defRPr>
            </a:lvl1pPr>
          </a:lstStyle>
          <a:p>
            <a:fld id="{037D74E7-0559-4478-9910-FD3B0BA1C630}" type="datetime4">
              <a:rPr lang="nl-NL" smtClean="0"/>
              <a:t>3 december 2025</a:t>
            </a:fld>
            <a:r>
              <a:rPr lang="nl-NL" dirty="0"/>
              <a:t> | Voettekst</a:t>
            </a:r>
          </a:p>
        </p:txBody>
      </p:sp>
      <p:sp>
        <p:nvSpPr>
          <p:cNvPr id="10" name="Tijdelijke aanduiding voor dianummer 9"/>
          <p:cNvSpPr>
            <a:spLocks noGrp="1"/>
          </p:cNvSpPr>
          <p:nvPr>
            <p:ph type="sldNum" sz="quarter" idx="17"/>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60234036"/>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Klikken om de tekststijl van het model te bewerken</a:t>
            </a:r>
          </a:p>
        </p:txBody>
      </p:sp>
      <p:sp>
        <p:nvSpPr>
          <p:cNvPr id="10" name="Tijdelijke aanduiding voor dianummer 9"/>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61297682-0ED3-A994-B9A5-E2522761C76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8402102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bg1"/>
                </a:solidFill>
              </a:defRPr>
            </a:lvl1pPr>
          </a:lstStyle>
          <a:p>
            <a:r>
              <a:rPr lang="nl-NL"/>
              <a:t>Klik om stijl te bewerken</a:t>
            </a:r>
            <a:endParaRPr lang="nl-NL" dirty="0"/>
          </a:p>
        </p:txBody>
      </p:sp>
      <p:sp>
        <p:nvSpPr>
          <p:cNvPr id="14" name="Tijdelijke aanduiding voor voettekst 13"/>
          <p:cNvSpPr>
            <a:spLocks noGrp="1"/>
          </p:cNvSpPr>
          <p:nvPr>
            <p:ph type="ftr" sz="quarter" idx="16"/>
          </p:nvPr>
        </p:nvSpPr>
        <p:spPr>
          <a:xfrm>
            <a:off x="635000" y="6221413"/>
            <a:ext cx="5003800" cy="322075"/>
          </a:xfrm>
          <a:prstGeom prst="rect">
            <a:avLst/>
          </a:prstGeom>
        </p:spPr>
        <p:txBody>
          <a:bodyPr/>
          <a:lstStyle>
            <a:lvl1pPr>
              <a:defRPr>
                <a:solidFill>
                  <a:schemeClr val="tx1">
                    <a:lumMod val="65000"/>
                  </a:schemeClr>
                </a:solidFill>
              </a:defRPr>
            </a:lvl1pPr>
          </a:lstStyle>
          <a:p>
            <a:fld id="{D74ACFF9-1A36-4B18-B068-BA6C44DA8704}" type="datetime4">
              <a:rPr lang="nl-NL" smtClean="0"/>
              <a:t>3 december 2025</a:t>
            </a:fld>
            <a:r>
              <a:rPr lang="nl-NL" dirty="0"/>
              <a:t> | Voettekst</a:t>
            </a:r>
          </a:p>
        </p:txBody>
      </p:sp>
      <p:sp>
        <p:nvSpPr>
          <p:cNvPr id="15" name="Tijdelijke aanduiding voor dianummer 14"/>
          <p:cNvSpPr>
            <a:spLocks noGrp="1"/>
          </p:cNvSpPr>
          <p:nvPr>
            <p:ph type="sldNum" sz="quarter" idx="17"/>
          </p:nvPr>
        </p:nvSpPr>
        <p:spPr>
          <a:xfrm>
            <a:off x="6553199" y="6221413"/>
            <a:ext cx="5005389" cy="322075"/>
          </a:xfrm>
          <a:prstGeom prst="rect">
            <a:avLst/>
          </a:prstGeom>
        </p:spPr>
        <p:txBody>
          <a:bodyPr/>
          <a:lstStyle>
            <a:lvl1pPr>
              <a:defRPr>
                <a:solidFill>
                  <a:schemeClr val="tx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236669"/>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solidFill>
            <a:schemeClr val="bg1">
              <a:lumMod val="85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stijl te bewerken</a:t>
            </a:r>
            <a:endParaRPr lang="nl-NL" dirty="0"/>
          </a:p>
        </p:txBody>
      </p:sp>
      <p:sp>
        <p:nvSpPr>
          <p:cNvPr id="6" name="Tijdelijke aanduiding voor voettekst 5"/>
          <p:cNvSpPr>
            <a:spLocks noGrp="1"/>
          </p:cNvSpPr>
          <p:nvPr>
            <p:ph type="ftr" sz="quarter" idx="16"/>
          </p:nvPr>
        </p:nvSpPr>
        <p:spPr>
          <a:xfrm>
            <a:off x="635000" y="6221413"/>
            <a:ext cx="5003800" cy="322075"/>
          </a:xfrm>
          <a:prstGeom prst="rect">
            <a:avLst/>
          </a:prstGeom>
        </p:spPr>
        <p:txBody>
          <a:bodyPr/>
          <a:lstStyle/>
          <a:p>
            <a:fld id="{6B224954-5DAB-4E56-9236-B6E011C6535A}" type="datetime4">
              <a:rPr lang="nl-NL" smtClean="0"/>
              <a:t>3 december 2025</a:t>
            </a:fld>
            <a:r>
              <a:rPr lang="nl-NL" dirty="0"/>
              <a:t> | Voettekst</a:t>
            </a:r>
          </a:p>
        </p:txBody>
      </p:sp>
      <p:sp>
        <p:nvSpPr>
          <p:cNvPr id="7" name="Tijdelijke aanduiding voor dianummer 6"/>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74772071"/>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26929343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
        <p:nvSpPr>
          <p:cNvPr id="5" name="Titel 4"/>
          <p:cNvSpPr>
            <a:spLocks noGrp="1"/>
          </p:cNvSpPr>
          <p:nvPr>
            <p:ph type="title"/>
          </p:nvPr>
        </p:nvSpPr>
        <p:spPr>
          <a:xfrm>
            <a:off x="0" y="5153776"/>
            <a:ext cx="12192000" cy="576000"/>
          </a:xfrm>
          <a:solidFill>
            <a:srgbClr val="75D1B5"/>
          </a:solidFill>
        </p:spPr>
        <p:txBody>
          <a:bodyPr lIns="756000" anchor="ctr" anchorCtr="0">
            <a:noAutofit/>
          </a:bodyPr>
          <a:lstStyle>
            <a:lvl1pPr algn="l">
              <a:defRPr sz="3200" baseline="0">
                <a:solidFill>
                  <a:schemeClr val="tx1"/>
                </a:solidFill>
              </a:defRPr>
            </a:lvl1pPr>
          </a:lstStyle>
          <a:p>
            <a:r>
              <a:rPr lang="nl-NL" dirty="0"/>
              <a:t>Klik om stijl te bewerken</a:t>
            </a:r>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Klikken om de tekststijl van het model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2698667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0" y="2276475"/>
            <a:ext cx="10923588" cy="3944938"/>
          </a:xfrm>
        </p:spPr>
        <p:txBody>
          <a:bodyPr/>
          <a:lstStyle/>
          <a:p>
            <a:pPr lvl="0"/>
            <a:r>
              <a:rPr lang="nl-NL"/>
              <a:t>Klikken om de tekststijl van het model te bewerken</a:t>
            </a:r>
          </a:p>
        </p:txBody>
      </p:sp>
      <p:sp>
        <p:nvSpPr>
          <p:cNvPr id="12" name="Tijdelijke aanduiding voor dianummer 11"/>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FA7BAD1C-CB12-90C8-7ACC-3CF7B357622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8031212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Klikken om de tekststijl van het model te bewerken</a:t>
            </a:r>
          </a:p>
        </p:txBody>
      </p:sp>
      <p:sp>
        <p:nvSpPr>
          <p:cNvPr id="9" name="Tijdelijke aanduiding voor inhoud 8"/>
          <p:cNvSpPr>
            <a:spLocks noGrp="1"/>
          </p:cNvSpPr>
          <p:nvPr>
            <p:ph sz="quarter" idx="15"/>
          </p:nvPr>
        </p:nvSpPr>
        <p:spPr>
          <a:xfrm>
            <a:off x="635000" y="2276475"/>
            <a:ext cx="7178964" cy="3944938"/>
          </a:xfrm>
        </p:spPr>
        <p:txBody>
          <a:bodyPr/>
          <a:lstStyle/>
          <a:p>
            <a:pPr lvl="0"/>
            <a:r>
              <a:rPr lang="nl-NL"/>
              <a:t>Klikken om de tekststijl van het model te bewerken</a:t>
            </a:r>
          </a:p>
        </p:txBody>
      </p:sp>
      <p:sp>
        <p:nvSpPr>
          <p:cNvPr id="13" name="Tijdelijke aanduiding voor dianummer 12"/>
          <p:cNvSpPr>
            <a:spLocks noGrp="1"/>
          </p:cNvSpPr>
          <p:nvPr>
            <p:ph type="sldNum" sz="quarter" idx="18"/>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4E351C21-04A0-7432-7015-B59946CFA6AF}"/>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8898647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nl-NL"/>
              <a:t>Klikken om de tekststijl van het model te bewerken</a:t>
            </a:r>
          </a:p>
        </p:txBody>
      </p:sp>
      <p:sp>
        <p:nvSpPr>
          <p:cNvPr id="2" name="Titel 1"/>
          <p:cNvSpPr>
            <a:spLocks noGrp="1"/>
          </p:cNvSpPr>
          <p:nvPr>
            <p:ph type="title"/>
          </p:nvPr>
        </p:nvSpPr>
        <p:spPr>
          <a:xfrm>
            <a:off x="6550024" y="1051200"/>
            <a:ext cx="5004000" cy="948047"/>
          </a:xfrm>
        </p:spPr>
        <p:txBody>
          <a:bodyPr/>
          <a:lstStyle>
            <a:lvl1pPr>
              <a:defRPr>
                <a:solidFill>
                  <a:schemeClr val="tx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635000" y="1066799"/>
            <a:ext cx="5003800" cy="5154613"/>
          </a:xfrm>
        </p:spPr>
        <p:txBody>
          <a:bodyPr/>
          <a:lstStyle/>
          <a:p>
            <a:pPr lvl="0"/>
            <a:r>
              <a:rPr lang="nl-NL"/>
              <a:t>Klikken om de tekststijl van het model te bewerken</a:t>
            </a:r>
          </a:p>
        </p:txBody>
      </p:sp>
      <p:sp>
        <p:nvSpPr>
          <p:cNvPr id="16" name="Tijdelijke aanduiding voor dianummer 15"/>
          <p:cNvSpPr>
            <a:spLocks noGrp="1"/>
          </p:cNvSpPr>
          <p:nvPr>
            <p:ph type="sldNum" sz="quarter" idx="22"/>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D1BACB65-F63F-454C-9757-F8266C1F3E6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3" name="Tijdelijke aanduiding voor voettekst 4">
            <a:extLst>
              <a:ext uri="{FF2B5EF4-FFF2-40B4-BE49-F238E27FC236}">
                <a16:creationId xmlns:a16="http://schemas.microsoft.com/office/drawing/2014/main" id="{AFC5E43A-C7CD-37F2-C3DD-DE6AB12EC800}"/>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32025091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07B54F1D-5963-3C4B-A1C0-DBDFA458D56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3" name="Tijdelijke aanduiding voor voettekst 4">
            <a:extLst>
              <a:ext uri="{FF2B5EF4-FFF2-40B4-BE49-F238E27FC236}">
                <a16:creationId xmlns:a16="http://schemas.microsoft.com/office/drawing/2014/main" id="{C6BD1378-66B8-5F5C-246F-DC0C9C1AF3A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2A6A312-8330-45FA-8478-BE231086A333}" type="datetime4">
              <a:rPr lang="nl-NL"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4123136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8" name="Tijdelijke aanduiding voor voettekst 7"/>
          <p:cNvSpPr>
            <a:spLocks noGrp="1"/>
          </p:cNvSpPr>
          <p:nvPr>
            <p:ph type="ftr" sz="quarter" idx="23"/>
          </p:nvPr>
        </p:nvSpPr>
        <p:spPr>
          <a:xfrm>
            <a:off x="635000" y="6221413"/>
            <a:ext cx="5003800" cy="322075"/>
          </a:xfrm>
          <a:prstGeom prst="rect">
            <a:avLst/>
          </a:prstGeom>
        </p:spPr>
        <p:txBody>
          <a:bodyPr/>
          <a:lstStyle>
            <a:lvl1pPr>
              <a:defRPr>
                <a:solidFill>
                  <a:schemeClr val="tx1"/>
                </a:solidFill>
              </a:defRPr>
            </a:lvl1pPr>
          </a:lstStyle>
          <a:p>
            <a:fld id="{76BE3EF8-9138-46A3-8AEB-A884EAF10C35}" type="datetime4">
              <a:rPr lang="nl-NL" smtClean="0"/>
              <a:t>3 december 2025</a:t>
            </a:fld>
            <a:r>
              <a:rPr lang="nl-NL" dirty="0"/>
              <a:t> | Voettekst</a:t>
            </a:r>
          </a:p>
        </p:txBody>
      </p:sp>
      <p:sp>
        <p:nvSpPr>
          <p:cNvPr id="9" name="Tijdelijke aanduiding voor dianummer 8"/>
          <p:cNvSpPr>
            <a:spLocks noGrp="1"/>
          </p:cNvSpPr>
          <p:nvPr>
            <p:ph type="sldNum" sz="quarter" idx="24"/>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82ADB06B-1F91-2743-9280-06BA151DBC2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7232440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14" name="Tijdelijke aanduiding voor afbeelding 3"/>
          <p:cNvSpPr>
            <a:spLocks noGrp="1" noChangeAspect="1"/>
          </p:cNvSpPr>
          <p:nvPr>
            <p:ph type="pic" sz="quarter" idx="19"/>
          </p:nvPr>
        </p:nvSpPr>
        <p:spPr>
          <a:xfrm>
            <a:off x="3421851" y="3926077"/>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5" name="Tijdelijke aanduiding voor afbeelding 3"/>
          <p:cNvSpPr>
            <a:spLocks noGrp="1" noChangeAspect="1"/>
          </p:cNvSpPr>
          <p:nvPr>
            <p:ph type="pic" sz="quarter" idx="20"/>
          </p:nvPr>
        </p:nvSpPr>
        <p:spPr>
          <a:xfrm>
            <a:off x="3421851" y="4712093"/>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6" name="Tijdelijke aanduiding voor afbeelding 3"/>
          <p:cNvSpPr>
            <a:spLocks noGrp="1" noChangeAspect="1"/>
          </p:cNvSpPr>
          <p:nvPr>
            <p:ph type="pic" sz="quarter" idx="21"/>
          </p:nvPr>
        </p:nvSpPr>
        <p:spPr>
          <a:xfrm>
            <a:off x="3421851" y="5485583"/>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4" name="Tijdelijke aanduiding voor voettekst 3"/>
          <p:cNvSpPr>
            <a:spLocks noGrp="1"/>
          </p:cNvSpPr>
          <p:nvPr>
            <p:ph type="ftr" sz="quarter" idx="23"/>
          </p:nvPr>
        </p:nvSpPr>
        <p:spPr>
          <a:xfrm>
            <a:off x="635000" y="6221413"/>
            <a:ext cx="5003800" cy="322075"/>
          </a:xfrm>
          <a:prstGeom prst="rect">
            <a:avLst/>
          </a:prstGeom>
        </p:spPr>
        <p:txBody>
          <a:bodyPr/>
          <a:lstStyle>
            <a:lvl1pPr>
              <a:defRPr>
                <a:solidFill>
                  <a:schemeClr val="bg1"/>
                </a:solidFill>
              </a:defRPr>
            </a:lvl1pPr>
          </a:lstStyle>
          <a:p>
            <a:fld id="{59550208-4FAB-4C38-99EF-E8D841F1E11F}" type="datetime4">
              <a:rPr lang="nl-NL" smtClean="0"/>
              <a:t>3 december 2025</a:t>
            </a:fld>
            <a:r>
              <a:rPr lang="nl-NL" dirty="0"/>
              <a:t> | Voettekst</a:t>
            </a:r>
          </a:p>
        </p:txBody>
      </p:sp>
      <p:sp>
        <p:nvSpPr>
          <p:cNvPr id="5" name="Tijdelijke aanduiding voor dianummer 4"/>
          <p:cNvSpPr>
            <a:spLocks noGrp="1"/>
          </p:cNvSpPr>
          <p:nvPr>
            <p:ph type="sldNum" sz="quarter" idx="24"/>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3" name="Afbeelding 2">
            <a:extLst>
              <a:ext uri="{FF2B5EF4-FFF2-40B4-BE49-F238E27FC236}">
                <a16:creationId xmlns:a16="http://schemas.microsoft.com/office/drawing/2014/main" id="{CF13D303-ADF3-E68E-0FDE-C78CEB22E0A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208302989"/>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t">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A643B09D-5075-4353-97AC-55B1CEF46D1E}" type="datetime3">
              <a:rPr lang="en-US" smtClean="0"/>
              <a:pPr/>
              <a:t>3 December 2025</a:t>
            </a:fld>
            <a:r>
              <a:rPr lang="en-US" dirty="0"/>
              <a:t> | </a:t>
            </a:r>
            <a:r>
              <a:rPr lang="en-US" dirty="0" err="1"/>
              <a:t>Voettekst</a:t>
            </a:r>
            <a:endParaRPr lang="nl-NL" dirty="0"/>
          </a:p>
        </p:txBody>
      </p:sp>
      <p:sp>
        <p:nvSpPr>
          <p:cNvPr id="7" name="Tijdelijke aanduiding voor dianummer 10"/>
          <p:cNvSpPr>
            <a:spLocks noGrp="1"/>
          </p:cNvSpPr>
          <p:nvPr>
            <p:ph type="sldNum" sz="quarter" idx="12"/>
          </p:nvPr>
        </p:nvSpPr>
        <p:spPr>
          <a:xfrm>
            <a:off x="6553199" y="6221413"/>
            <a:ext cx="5005389" cy="322075"/>
          </a:xfrm>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6" name="Afbeelding 5" descr="Ministry of Housing and Spatial Planning">
            <a:extLst>
              <a:ext uri="{FF2B5EF4-FFF2-40B4-BE49-F238E27FC236}">
                <a16:creationId xmlns:a16="http://schemas.microsoft.com/office/drawing/2014/main" id="{A86AAFDF-29DE-4746-B918-36E69A51E1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39621157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5" name="Tijdelijke aanduiding voor dianummer 14"/>
          <p:cNvSpPr>
            <a:spLocks noGrp="1"/>
          </p:cNvSpPr>
          <p:nvPr>
            <p:ph type="sldNum" sz="quarter" idx="25"/>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t">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2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2" name="Tijdelijke aanduiding voor afbeelding 22">
            <a:extLst>
              <a:ext uri="{FF2B5EF4-FFF2-40B4-BE49-F238E27FC236}">
                <a16:creationId xmlns:a16="http://schemas.microsoft.com/office/drawing/2014/main" id="{199B47C7-5C2E-61F9-9EA1-5AFB43215CEF}"/>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pic>
        <p:nvPicPr>
          <p:cNvPr id="4" name="Afbeelding 3" descr="Ministry of Housing and Spatial Planning">
            <a:extLst>
              <a:ext uri="{FF2B5EF4-FFF2-40B4-BE49-F238E27FC236}">
                <a16:creationId xmlns:a16="http://schemas.microsoft.com/office/drawing/2014/main" id="{BFA8B934-2707-D43D-CB99-7D7E984052B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33066144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0" name="Tijdelijke aanduiding voor dianummer 19"/>
          <p:cNvSpPr>
            <a:spLocks noGrp="1"/>
          </p:cNvSpPr>
          <p:nvPr>
            <p:ph type="sldNum" sz="quarter" idx="19"/>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t">
            <a:normAutofit/>
          </a:bodyPr>
          <a:lstStyle>
            <a:lvl1pPr algn="l">
              <a:defRPr sz="3600">
                <a:solidFill>
                  <a:schemeClr val="bg1"/>
                </a:solidFill>
              </a:defRPr>
            </a:lvl1pPr>
          </a:lstStyle>
          <a:p>
            <a:r>
              <a:rPr lang="nl-NL"/>
              <a:t>Klik om de stijl te bewerken</a:t>
            </a:r>
            <a:endParaRPr lang="nl-NL" dirty="0"/>
          </a:p>
        </p:txBody>
      </p:sp>
      <p:sp>
        <p:nvSpPr>
          <p:cNvPr id="2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D6367716-BE50-4765-B950-1E049F951764}" type="datetime3">
              <a:rPr lang="en-US" smtClean="0"/>
              <a:pPr/>
              <a:t>3 December 2025</a:t>
            </a:fld>
            <a:r>
              <a:rPr lang="en-US" dirty="0"/>
              <a:t> | </a:t>
            </a:r>
            <a:r>
              <a:rPr lang="en-US" dirty="0" err="1"/>
              <a:t>Voettekst</a:t>
            </a:r>
            <a:endParaRPr lang="nl-NL" dirty="0"/>
          </a:p>
        </p:txBody>
      </p:sp>
      <p:pic>
        <p:nvPicPr>
          <p:cNvPr id="3" name="Afbeelding 2" descr="Ministry of Housing and Spatial Planning">
            <a:extLst>
              <a:ext uri="{FF2B5EF4-FFF2-40B4-BE49-F238E27FC236}">
                <a16:creationId xmlns:a16="http://schemas.microsoft.com/office/drawing/2014/main" id="{94A25094-64EB-C796-DCF9-A75032E0F6D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805557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t" anchorCtr="0">
            <a:normAutofit/>
          </a:bodyPr>
          <a:lstStyle>
            <a:lvl1pPr>
              <a:defRPr sz="4800">
                <a:solidFill>
                  <a:schemeClr val="bg1"/>
                </a:solidFill>
              </a:defRPr>
            </a:lvl1pPr>
          </a:lstStyle>
          <a:p>
            <a:r>
              <a:rPr lang="nl-NL" dirty="0"/>
              <a:t>Klik om de stijl te bewerken</a:t>
            </a:r>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1FBC8069-8A07-4607-B47C-262538C61EFF}" type="datetime3">
              <a:rPr lang="en-US" smtClean="0"/>
              <a:pPr/>
              <a:t>3 December 2025</a:t>
            </a:fld>
            <a:r>
              <a:rPr lang="en-US" dirty="0"/>
              <a:t> | </a:t>
            </a:r>
            <a:r>
              <a:rPr lang="en-US" dirty="0" err="1"/>
              <a:t>Voettekst</a:t>
            </a:r>
            <a:endParaRPr lang="nl-NL" dirty="0"/>
          </a:p>
        </p:txBody>
      </p:sp>
      <p:pic>
        <p:nvPicPr>
          <p:cNvPr id="4" name="Afbeelding 3" descr="Ministry of Housing and Spatial Planning">
            <a:extLst>
              <a:ext uri="{FF2B5EF4-FFF2-40B4-BE49-F238E27FC236}">
                <a16:creationId xmlns:a16="http://schemas.microsoft.com/office/drawing/2014/main" id="{CA28D6D5-CA6F-A902-AD0F-A8A9C3FD3BD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4319105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t"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baseline="0">
                <a:solidFill>
                  <a:srgbClr val="E17000"/>
                </a:solidFill>
              </a:defRPr>
            </a:lvl1pPr>
          </a:lstStyle>
          <a:p>
            <a:pPr lvl="0"/>
            <a:r>
              <a:rPr lang="nl-NL" dirty="0"/>
              <a:t>#</a:t>
            </a:r>
          </a:p>
        </p:txBody>
      </p:sp>
      <p:sp>
        <p:nvSpPr>
          <p:cNvPr id="2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41A0011-29AA-45EF-B937-D21C3153BEE1}" type="datetime3">
              <a:rPr lang="en-US" smtClean="0"/>
              <a:pPr/>
              <a:t>3 December 2025</a:t>
            </a:fld>
            <a:r>
              <a:rPr lang="en-US" dirty="0"/>
              <a:t> | </a:t>
            </a:r>
            <a:r>
              <a:rPr lang="en-US" dirty="0" err="1"/>
              <a:t>Voettekst</a:t>
            </a:r>
            <a:endParaRPr lang="nl-NL" dirty="0"/>
          </a:p>
        </p:txBody>
      </p:sp>
      <p:pic>
        <p:nvPicPr>
          <p:cNvPr id="28" name="Afbeelding 27"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39426128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9" name="Tijdelijke aanduiding voor dianummer 18"/>
          <p:cNvSpPr>
            <a:spLocks noGrp="1"/>
          </p:cNvSpPr>
          <p:nvPr>
            <p:ph type="sldNum" sz="quarter" idx="16"/>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r>
              <a:rPr lang="en-US"/>
              <a:t>19 augustus 2024 | Voettekst</a:t>
            </a:r>
            <a:endParaRPr lang="nl-NL" dirty="0"/>
          </a:p>
        </p:txBody>
      </p:sp>
      <p:sp>
        <p:nvSpPr>
          <p:cNvPr id="9" name="Tijdelijke aanduiding voor afbeelding 31"/>
          <p:cNvSpPr>
            <a:spLocks noGrp="1"/>
          </p:cNvSpPr>
          <p:nvPr>
            <p:ph type="pic" sz="quarter" idx="22"/>
          </p:nvPr>
        </p:nvSpPr>
        <p:spPr>
          <a:xfrm>
            <a:off x="-3175" y="0"/>
            <a:ext cx="610478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855300 w 6099175"/>
              <a:gd name="connsiteY2" fmla="*/ 115041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104785"/>
              <a:gd name="connsiteY0" fmla="*/ 0 h 6858000"/>
              <a:gd name="connsiteX1" fmla="*/ 5860910 w 6104785"/>
              <a:gd name="connsiteY1" fmla="*/ 0 h 6858000"/>
              <a:gd name="connsiteX2" fmla="*/ 5855300 w 6104785"/>
              <a:gd name="connsiteY2" fmla="*/ 1150410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0162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4785" h="6858000">
                <a:moveTo>
                  <a:pt x="0" y="0"/>
                </a:moveTo>
                <a:lnTo>
                  <a:pt x="5860910" y="0"/>
                </a:lnTo>
                <a:cubicBezTo>
                  <a:pt x="5860910" y="239485"/>
                  <a:pt x="5860909" y="462139"/>
                  <a:pt x="5860909" y="701624"/>
                </a:cubicBezTo>
                <a:lnTo>
                  <a:pt x="6104785" y="701625"/>
                </a:lnTo>
                <a:lnTo>
                  <a:pt x="6099175" y="6541200"/>
                </a:lnTo>
                <a:cubicBezTo>
                  <a:pt x="6097666" y="6646800"/>
                  <a:pt x="6096156" y="6752400"/>
                  <a:pt x="6094647" y="6858000"/>
                </a:cubicBezTo>
                <a:lnTo>
                  <a:pt x="5776595" y="6858000"/>
                </a:lnTo>
                <a:lnTo>
                  <a:pt x="0" y="6858000"/>
                </a:lnTo>
                <a:lnTo>
                  <a:pt x="0" y="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3" name="Tijdelijke aanduiding voor voettekst 4"/>
          <p:cNvSpPr txBox="1">
            <a:spLocks/>
          </p:cNvSpPr>
          <p:nvPr userDrawn="1"/>
        </p:nvSpPr>
        <p:spPr>
          <a:xfrm>
            <a:off x="633600" y="6220800"/>
            <a:ext cx="5003800" cy="322075"/>
          </a:xfrm>
          <a:prstGeom prst="rect">
            <a:avLst/>
          </a:prstGeom>
        </p:spPr>
        <p:txBody>
          <a:bodyPr vert="horz" lIns="91440" tIns="45720" rIns="91440" bIns="45720" rtlCol="0" anchor="b" anchorCtr="0"/>
          <a:lstStyle>
            <a:lvl1pPr algn="l">
              <a:defRPr sz="105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280C515-FC36-4B04-8414-DC331BA3AA37}" type="datetime3">
              <a:rPr kumimoji="0" lang="en-US" sz="1050" b="0" i="0" u="none" strike="noStrike" kern="1200" cap="none" spc="0" normalizeH="0" baseline="0" noProof="0" smtClean="0">
                <a:ln>
                  <a:noFill/>
                </a:ln>
                <a:solidFill>
                  <a:schemeClr val="bg1"/>
                </a:solidFill>
                <a:effectLst/>
                <a:uLnTx/>
                <a:uFillTx/>
                <a:latin typeface="+mn-lt"/>
                <a:ea typeface="+mn-ea"/>
                <a:cs typeface="+mn-cs"/>
              </a:rPr>
              <a:t>3 December 2025</a:t>
            </a:fld>
            <a:r>
              <a:rPr kumimoji="0" lang="en-US" sz="1050" b="0" i="0" u="none" strike="noStrike" kern="1200" cap="none" spc="0" normalizeH="0" baseline="0" noProof="0" dirty="0">
                <a:ln>
                  <a:noFill/>
                </a:ln>
                <a:solidFill>
                  <a:schemeClr val="bg1"/>
                </a:solidFill>
                <a:effectLst/>
                <a:uLnTx/>
                <a:uFillTx/>
                <a:latin typeface="+mn-lt"/>
                <a:ea typeface="+mn-ea"/>
                <a:cs typeface="+mn-cs"/>
              </a:rPr>
              <a:t> | </a:t>
            </a:r>
            <a:r>
              <a:rPr kumimoji="0" lang="en-US" sz="1050" b="0" i="0" u="none" strike="noStrike" kern="1200" cap="none" spc="0" normalizeH="0" baseline="0" noProof="0" dirty="0" err="1">
                <a:ln>
                  <a:noFill/>
                </a:ln>
                <a:solidFill>
                  <a:schemeClr val="bg1"/>
                </a:solidFill>
                <a:effectLst/>
                <a:uLnTx/>
                <a:uFillTx/>
                <a:latin typeface="+mn-lt"/>
                <a:ea typeface="+mn-ea"/>
                <a:cs typeface="+mn-cs"/>
              </a:rPr>
              <a:t>Voettekst</a:t>
            </a:r>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4156515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t">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D86D0613-8F95-4B54-B4A5-F0011E076061}" type="datetime3">
              <a:rPr lang="en-US" smtClean="0"/>
              <a:t>3 December 2025</a:t>
            </a:fld>
            <a:r>
              <a:rPr lang="en-US" dirty="0"/>
              <a:t> | </a:t>
            </a:r>
            <a:r>
              <a:rPr lang="en-US" dirty="0" err="1"/>
              <a:t>Voettekst</a:t>
            </a:r>
            <a:endParaRPr lang="nl-NL" dirty="0"/>
          </a:p>
        </p:txBody>
      </p:sp>
      <p:pic>
        <p:nvPicPr>
          <p:cNvPr id="11" name="Afbeelding 10"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850692984"/>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a:t>Klik om de stijl te bewerken</a:t>
            </a:r>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r>
              <a:rPr lang="en-US" dirty="0"/>
              <a:t> </a:t>
            </a:r>
            <a:fld id="{3DEEFF79-AF54-448A-858B-5290A984532D}"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48043017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rgbClr val="E17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rgbClr val="E17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9"/>
          <p:cNvSpPr>
            <a:spLocks noGrp="1"/>
          </p:cNvSpPr>
          <p:nvPr>
            <p:ph type="title"/>
          </p:nvPr>
        </p:nvSpPr>
        <p:spPr/>
        <p:txBody>
          <a:bodyPr/>
          <a:lstStyle/>
          <a:p>
            <a:r>
              <a:rPr lang="nl-NL"/>
              <a:t>Klik om de stijl te bewerken</a:t>
            </a:r>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1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8671F57A-3855-4F08-B745-103065322886}" type="datetime3">
              <a:rPr lang="en-US" smtClean="0"/>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873584188"/>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2" spcCol="468000"/>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a:t>Klik om de stijl te bewerken</a:t>
            </a:r>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5F35C901-023F-4F9D-AB93-4E4A4B9DB7F7}"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0428903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
        <p:nvSpPr>
          <p:cNvPr id="6"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62F67926-27D3-4DCE-AAA5-640D416C40B9}"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9711219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8C30A58-EFEF-4481-8ADF-46EDB2F7A303}"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660596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6E2D22E-FD1E-4581-A44A-3335725E77DE}"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2237779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Grote tekst A">
    <p:bg>
      <p:bgPr>
        <a:solidFill>
          <a:srgbClr val="E17000"/>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81AB1DC9-F629-4247-9738-E296AB09E5A9}"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8533073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baseline="0">
                <a:solidFill>
                  <a:srgbClr val="E17000"/>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9E041042-84C7-4B33-8020-8DC8099591A3}"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3381619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t" anchorCtr="0"/>
          <a:lstStyle>
            <a:lvl1pPr>
              <a:defRPr sz="4000" baseline="0">
                <a:solidFill>
                  <a:srgbClr val="E17000"/>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E57B3823-3956-4BA0-8B9C-F66AF4FE64C6}" type="datetime3">
              <a:rPr lang="en-US" smtClean="0"/>
              <a:pPr/>
              <a:t>3 December 2025</a:t>
            </a:fld>
            <a:r>
              <a:rPr lang="en-US" dirty="0"/>
              <a:t> | </a:t>
            </a:r>
            <a:r>
              <a:rPr lang="en-US" dirty="0" err="1"/>
              <a:t>Voettekst</a:t>
            </a:r>
            <a:endParaRPr lang="nl-NL" dirty="0"/>
          </a:p>
        </p:txBody>
      </p:sp>
      <p:sp>
        <p:nvSpPr>
          <p:cNvPr id="17"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90311048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t"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F1BDF46A-0013-4C89-8015-763F13693136}" type="datetime3">
              <a:rPr lang="en-US" smtClean="0"/>
              <a:pPr/>
              <a:t>3 December 2025</a:t>
            </a:fld>
            <a:r>
              <a:rPr lang="en-US" dirty="0"/>
              <a:t> | </a:t>
            </a:r>
            <a:r>
              <a:rPr lang="en-US" dirty="0" err="1"/>
              <a:t>Voettekst</a:t>
            </a:r>
            <a:endParaRPr lang="nl-NL" dirty="0"/>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09573339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8"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1DE0DD40-B645-4B5E-8783-092B03B4BB70}" type="datetime3">
              <a:rPr lang="en-US" smtClean="0"/>
              <a:pPr/>
              <a:t>3 December 2025</a:t>
            </a:fld>
            <a:r>
              <a:rPr lang="en-US" dirty="0"/>
              <a:t> | </a:t>
            </a:r>
            <a:r>
              <a:rPr lang="en-US" dirty="0" err="1"/>
              <a:t>Voettekst</a:t>
            </a:r>
            <a:endParaRPr lang="nl-NL" dirty="0"/>
          </a:p>
        </p:txBody>
      </p:sp>
      <p:sp>
        <p:nvSpPr>
          <p:cNvPr id="15"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6265594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13"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06B98A86-74C7-4A3E-B80F-28454DCB2EAB}" type="datetime3">
              <a:rPr lang="en-US" smtClean="0"/>
              <a:pPr/>
              <a:t>3 December 2025</a:t>
            </a:fld>
            <a:r>
              <a:rPr lang="en-US" dirty="0"/>
              <a:t> | </a:t>
            </a:r>
            <a:r>
              <a:rPr lang="en-US" dirty="0" err="1"/>
              <a:t>Voettekst</a:t>
            </a:r>
            <a:endParaRPr lang="nl-NL" dirty="0"/>
          </a:p>
        </p:txBody>
      </p:sp>
      <p:sp>
        <p:nvSpPr>
          <p:cNvPr id="9"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1"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76882909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8"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FC14F950-6E4D-4F35-A941-DC54487AAD19}" type="datetime3">
              <a:rPr lang="en-US" smtClean="0"/>
              <a:pPr/>
              <a:t>3 December 2025</a:t>
            </a:fld>
            <a:r>
              <a:rPr lang="en-US" dirty="0"/>
              <a:t> | </a:t>
            </a:r>
            <a:r>
              <a:rPr lang="en-US" dirty="0" err="1"/>
              <a:t>Voettekst</a:t>
            </a:r>
            <a:endParaRPr lang="nl-NL" dirty="0"/>
          </a:p>
        </p:txBody>
      </p:sp>
      <p:sp>
        <p:nvSpPr>
          <p:cNvPr id="7"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0"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718899844"/>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D662EDC3-C046-4301-AC7D-6EE9A74BF923}" type="datetime3">
              <a:rPr lang="en-US" smtClean="0"/>
              <a:pPr/>
              <a:t>3 December 2025</a:t>
            </a:fld>
            <a:r>
              <a:rPr lang="en-US" dirty="0"/>
              <a:t> | </a:t>
            </a:r>
            <a:r>
              <a:rPr lang="en-US" dirty="0" err="1"/>
              <a:t>Voettekst</a:t>
            </a:r>
            <a:endParaRPr lang="nl-NL" dirty="0"/>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8306166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baseline="0">
                <a:solidFill>
                  <a:srgbClr val="E17000"/>
                </a:solidFill>
              </a:defRPr>
            </a:lvl1pPr>
          </a:lstStyle>
          <a:p>
            <a:r>
              <a:rPr lang="nl-NL"/>
              <a:t>Klik om de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sp>
        <p:nvSpPr>
          <p:cNvPr id="1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C292EE9F-A5C0-4D43-85FC-BDF8F651ED83}"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7286110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DD9CF165-440B-429F-AF16-0619E9459487}" type="datetime3">
              <a:rPr lang="en-US" smtClean="0"/>
              <a:pPr/>
              <a:t>3 December 2025</a:t>
            </a:fld>
            <a:r>
              <a:rPr lang="en-US" dirty="0"/>
              <a:t> | </a:t>
            </a:r>
            <a:r>
              <a:rPr lang="en-US" dirty="0" err="1"/>
              <a:t>Voettekst</a:t>
            </a:r>
            <a:endParaRPr lang="nl-NL" dirty="0"/>
          </a:p>
        </p:txBody>
      </p:sp>
      <p:sp>
        <p:nvSpPr>
          <p:cNvPr id="9"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482084428"/>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B6EBCAD1-A6F4-4116-813F-A3ACCF552A58}" type="datetime3">
              <a:rPr lang="en-US" smtClean="0"/>
              <a:pPr/>
              <a:t>3 December 2025</a:t>
            </a:fld>
            <a:r>
              <a:rPr lang="en-US" dirty="0"/>
              <a:t> | </a:t>
            </a:r>
            <a:r>
              <a:rPr lang="en-US" dirty="0" err="1"/>
              <a:t>Voettekst</a:t>
            </a:r>
            <a:endParaRPr lang="nl-NL" dirty="0"/>
          </a:p>
        </p:txBody>
      </p:sp>
      <p:sp>
        <p:nvSpPr>
          <p:cNvPr id="7"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16368681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Pr>
        <a:solidFill>
          <a:srgbClr val="E17000"/>
        </a:solidFill>
        <a:effectLst/>
      </p:bgPr>
    </p:bg>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431CC94-AB9D-4664-A22A-F7DB5CE4D019}" type="datetime3">
              <a:rPr lang="en-US" smtClean="0"/>
              <a:pPr/>
              <a:t>3 December 2025</a:t>
            </a:fld>
            <a:r>
              <a:rPr lang="en-US" dirty="0"/>
              <a:t> | </a:t>
            </a:r>
            <a:r>
              <a:rPr lang="en-US" dirty="0" err="1"/>
              <a:t>Voettekst</a:t>
            </a:r>
            <a:endParaRPr lang="nl-NL" dirty="0"/>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2353807672"/>
      </p:ext>
    </p:extLst>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D3CFFC23-2C19-4852-A2D2-D86C08A2CDEC}" type="datetime3">
              <a:rPr lang="en-US" smtClean="0"/>
              <a:t>3 December 2025</a:t>
            </a:fld>
            <a:r>
              <a:rPr lang="en-US"/>
              <a:t> </a:t>
            </a:r>
            <a:r>
              <a:rPr lang="en-US" dirty="0"/>
              <a:t>| </a:t>
            </a:r>
            <a:r>
              <a:rPr lang="en-US" dirty="0" err="1"/>
              <a:t>Voettekst</a:t>
            </a:r>
            <a:endParaRPr lang="nl-NL" dirty="0"/>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34868529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Pr>
        <a:solidFill>
          <a:srgbClr val="E17000"/>
        </a:solidFill>
        <a:effectLst/>
      </p:bgPr>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24715" y="3430587"/>
                </a:lnTo>
                <a:lnTo>
                  <a:pt x="5862000" y="3430587"/>
                </a:lnTo>
                <a:lnTo>
                  <a:pt x="5862000" y="3430587"/>
                </a:lnTo>
                <a:lnTo>
                  <a:pt x="0" y="3430587"/>
                </a:lnTo>
                <a:lnTo>
                  <a:pt x="0" y="0"/>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5" name="Tijdelijke aanduiding voor dianummer 14"/>
          <p:cNvSpPr>
            <a:spLocks noGrp="1"/>
          </p:cNvSpPr>
          <p:nvPr>
            <p:ph type="sldNum" sz="quarter" idx="17"/>
          </p:nvPr>
        </p:nvSpPr>
        <p:spPr/>
        <p:txBody>
          <a:bodyPr/>
          <a:lstStyle>
            <a:lvl1pPr>
              <a:defRPr>
                <a:solidFill>
                  <a:schemeClr val="tx1"/>
                </a:solidFill>
              </a:defRPr>
            </a:lvl1p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6CFA2081-3398-4CD0-B35C-CA5AE68ED69A}"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297097327"/>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36823" y="3430587"/>
                </a:lnTo>
                <a:lnTo>
                  <a:pt x="5862000" y="3430587"/>
                </a:lnTo>
                <a:lnTo>
                  <a:pt x="5862000" y="3430587"/>
                </a:lnTo>
                <a:lnTo>
                  <a:pt x="0" y="3430587"/>
                </a:lnTo>
                <a:lnTo>
                  <a:pt x="0" y="0"/>
                </a:lnTo>
                <a:close/>
              </a:path>
            </a:pathLst>
          </a:custGeom>
          <a:solidFill>
            <a:schemeClr val="tx1">
              <a:alpha val="10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7" name="Tijdelijke aanduiding voor dianummer 6"/>
          <p:cNvSpPr>
            <a:spLocks noGrp="1"/>
          </p:cNvSpPr>
          <p:nvPr>
            <p:ph type="sldNum" sz="quarter" idx="17"/>
          </p:nvPr>
        </p:nvSpPr>
        <p:spPr/>
        <p:txBody>
          <a:bodyPr/>
          <a:lstStyle>
            <a:lvl1pPr>
              <a:defRPr>
                <a:solidFill>
                  <a:schemeClr val="bg1"/>
                </a:solidFill>
              </a:defRPr>
            </a:lvl1pPr>
          </a:lstStyle>
          <a:p>
            <a:fld id="{10A0A6AF-03C5-477E-939A-E28F7E7F05EA}" type="slidenum">
              <a:rPr lang="nl-NL" smtClean="0"/>
              <a:pPr/>
              <a:t>‹nr.›</a:t>
            </a:fld>
            <a:endParaRPr lang="nl-NL" dirty="0"/>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9A016351-481C-4800-A427-2BBF2700BD6C}"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938122920"/>
      </p:ext>
    </p:extLst>
  </p:cSld>
  <p:clrMapOvr>
    <a:overrideClrMapping bg1="lt1" tx1="dk1" bg2="lt2" tx2="dk2" accent1="accent1" accent2="accent2" accent3="accent3" accent4="accent4" accent5="accent5" accent6="accent6" hlink="hlink" folHlink="folHlink"/>
  </p:clrMapOvr>
  <p:hf hdr="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40032491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
        <p:nvSpPr>
          <p:cNvPr id="5" name="Titel 4"/>
          <p:cNvSpPr>
            <a:spLocks noGrp="1"/>
          </p:cNvSpPr>
          <p:nvPr>
            <p:ph type="title"/>
          </p:nvPr>
        </p:nvSpPr>
        <p:spPr>
          <a:xfrm>
            <a:off x="0" y="5153776"/>
            <a:ext cx="12192000" cy="576000"/>
          </a:xfrm>
          <a:solidFill>
            <a:srgbClr val="E17000"/>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10773674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FF1BF11E-E0CF-40AE-8F45-F0A2238F9D1C}"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07725938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A3762F4B-83AA-4885-98A0-A49F580706EE}"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723352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tekst of beeld toe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AAFC2CC1-6DB8-4A57-9CBA-61137F2E46C9}" type="datetime3">
              <a:rPr lang="en-US" smtClean="0"/>
              <a:pPr/>
              <a:t>3 December 2025</a:t>
            </a:fld>
            <a:r>
              <a:rPr lang="en-US" dirty="0"/>
              <a:t> | </a:t>
            </a:r>
            <a:r>
              <a:rPr lang="en-US" dirty="0" err="1"/>
              <a:t>Voettekst</a:t>
            </a:r>
            <a:endParaRPr lang="nl-NL" dirty="0"/>
          </a:p>
        </p:txBody>
      </p:sp>
      <p:sp>
        <p:nvSpPr>
          <p:cNvPr id="13"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57687087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t"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559B6805-2162-44FC-9F51-BCB907B3C7B5}" type="datetime3">
              <a:rPr lang="en-US" smtClean="0"/>
              <a:pPr/>
              <a:t>3 December 2025</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55172762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rgbClr val="E1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t"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baseline="0">
                <a:solidFill>
                  <a:srgbClr val="E17000"/>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DA06DA5E-EA38-416F-A7F1-14E16266A3A2}" type="datetime3">
              <a:rPr lang="en-US" smtClean="0"/>
              <a:pPr/>
              <a:t>3 December 2025</a:t>
            </a:fld>
            <a:r>
              <a:rPr lang="en-US" dirty="0"/>
              <a:t> | </a:t>
            </a:r>
            <a:r>
              <a:rPr lang="en-US" dirty="0" err="1"/>
              <a:t>Voettekst</a:t>
            </a:r>
            <a:endParaRPr lang="nl-NL" dirty="0"/>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29831049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ntact C">
    <p:bg>
      <p:bgPr>
        <a:solidFill>
          <a:srgbClr val="E17000"/>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t"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9125C6BE-50D3-414E-B1E0-E2089BD2A233}" type="datetime3">
              <a:rPr lang="en-US" smtClean="0"/>
              <a:pPr/>
              <a:t>3 December 2025</a:t>
            </a:fld>
            <a:r>
              <a:rPr lang="en-US" dirty="0"/>
              <a:t> | </a:t>
            </a:r>
            <a:r>
              <a:rPr lang="en-US" dirty="0" err="1"/>
              <a:t>Voettekst</a:t>
            </a:r>
            <a:endParaRPr lang="nl-NL" dirty="0"/>
          </a:p>
        </p:txBody>
      </p:sp>
      <p:pic>
        <p:nvPicPr>
          <p:cNvPr id="12" name="Afbeelding 11"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3889655208"/>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bg1"/>
                </a:solidFill>
              </a:defRPr>
            </a:lvl1pPr>
          </a:lstStyle>
          <a:p>
            <a:r>
              <a:rPr lang="nl-NL" dirty="0"/>
              <a:t>Klik om stijl te bewerken</a:t>
            </a:r>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voettekst 4">
            <a:extLst>
              <a:ext uri="{FF2B5EF4-FFF2-40B4-BE49-F238E27FC236}">
                <a16:creationId xmlns:a16="http://schemas.microsoft.com/office/drawing/2014/main" id="{E20D36E3-B001-1270-2FF3-B9DE400C3287}"/>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bg1"/>
                </a:solidFill>
              </a:defRPr>
            </a:lvl1pPr>
          </a:lstStyle>
          <a:p>
            <a:fld id="{AAA9F073-00F3-4676-B6CB-CC6EE17B52EA}" type="datetime3">
              <a:rPr lang="en-US" smtClean="0"/>
              <a:pPr/>
              <a:t>3 December 2025</a:t>
            </a:fld>
            <a:r>
              <a:rPr lang="en-US" dirty="0"/>
              <a:t> | </a:t>
            </a:r>
            <a:r>
              <a:rPr lang="en-US" dirty="0" err="1"/>
              <a:t>Voettekst</a:t>
            </a:r>
            <a:endParaRPr lang="nl-NL" dirty="0"/>
          </a:p>
        </p:txBody>
      </p:sp>
      <p:sp>
        <p:nvSpPr>
          <p:cNvPr id="5" name="Tijdelijke aanduiding voor dianummer 19">
            <a:extLst>
              <a:ext uri="{FF2B5EF4-FFF2-40B4-BE49-F238E27FC236}">
                <a16:creationId xmlns:a16="http://schemas.microsoft.com/office/drawing/2014/main" id="{02178E1D-C0EE-86D9-6DD1-3151CD617F2B}"/>
              </a:ext>
            </a:extLst>
          </p:cNvPr>
          <p:cNvSpPr>
            <a:spLocks noGrp="1"/>
          </p:cNvSpPr>
          <p:nvPr>
            <p:ph type="sldNum" sz="quarter" idx="19"/>
          </p:nvPr>
        </p:nvSpPr>
        <p:spPr>
          <a:xfrm>
            <a:off x="6553199" y="6221413"/>
            <a:ext cx="5005389" cy="322075"/>
          </a:xfrm>
          <a:prstGeom prst="rect">
            <a:avLst/>
          </a:prstGeom>
        </p:spPr>
        <p:txBody>
          <a:bodyPr/>
          <a:lstStyle/>
          <a:p>
            <a:fld id="{064F9DF4-75BB-41EF-AD3D-6E53520ED153}" type="slidenum">
              <a:rPr lang="nl-NL" smtClean="0"/>
              <a:pPr/>
              <a:t>‹nr.›</a:t>
            </a:fld>
            <a:endParaRPr lang="nl-NL" dirty="0"/>
          </a:p>
        </p:txBody>
      </p:sp>
      <p:pic>
        <p:nvPicPr>
          <p:cNvPr id="8" name="Afbeelding 7" descr="Ministry of Housing and Spatial Planning">
            <a:extLst>
              <a:ext uri="{FF2B5EF4-FFF2-40B4-BE49-F238E27FC236}">
                <a16:creationId xmlns:a16="http://schemas.microsoft.com/office/drawing/2014/main" id="{B012DC52-13D1-C21E-A33A-A221DF3022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8417523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21" name="Tijdelijke aanduiding voor afbeelding 22">
            <a:extLst>
              <a:ext uri="{FF2B5EF4-FFF2-40B4-BE49-F238E27FC236}">
                <a16:creationId xmlns:a16="http://schemas.microsoft.com/office/drawing/2014/main" id="{5A5C6823-8955-2649-8A7B-F479054B86AE}"/>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tx1"/>
                </a:solidFill>
              </a:defRPr>
            </a:lvl1pPr>
          </a:lstStyle>
          <a:p>
            <a:r>
              <a:rPr lang="nl-NL" dirty="0"/>
              <a:t>Klik om stijl te bewerken</a:t>
            </a:r>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5" name="Tijdelijke aanduiding voor dianummer 19">
            <a:extLst>
              <a:ext uri="{FF2B5EF4-FFF2-40B4-BE49-F238E27FC236}">
                <a16:creationId xmlns:a16="http://schemas.microsoft.com/office/drawing/2014/main" id="{26EAF53D-1F38-913D-C618-3572B655FD6E}"/>
              </a:ext>
            </a:extLst>
          </p:cNvPr>
          <p:cNvSpPr>
            <a:spLocks noGrp="1"/>
          </p:cNvSpPr>
          <p:nvPr>
            <p:ph type="sldNum" sz="quarter" idx="19"/>
          </p:nvPr>
        </p:nvSpPr>
        <p:spPr>
          <a:xfrm>
            <a:off x="6553199" y="6221413"/>
            <a:ext cx="5005389" cy="322075"/>
          </a:xfrm>
          <a:prstGeom prst="rect">
            <a:avLst/>
          </a:prstGeom>
        </p:spPr>
        <p:txBody>
          <a:bodyPr/>
          <a:lstStyle>
            <a:lvl1pPr>
              <a:defRPr>
                <a:solidFill>
                  <a:srgbClr val="42145F"/>
                </a:solidFill>
              </a:defRPr>
            </a:lvl1pPr>
          </a:lstStyle>
          <a:p>
            <a:fld id="{064F9DF4-75BB-41EF-AD3D-6E53520ED153}" type="slidenum">
              <a:rPr lang="nl-NL" smtClean="0"/>
              <a:pPr/>
              <a:t>‹nr.›</a:t>
            </a:fld>
            <a:endParaRPr lang="nl-NL" dirty="0"/>
          </a:p>
        </p:txBody>
      </p:sp>
      <p:sp>
        <p:nvSpPr>
          <p:cNvPr id="7" name="Tijdelijke aanduiding voor voettekst 4">
            <a:extLst>
              <a:ext uri="{FF2B5EF4-FFF2-40B4-BE49-F238E27FC236}">
                <a16:creationId xmlns:a16="http://schemas.microsoft.com/office/drawing/2014/main" id="{DF232A66-9CFC-3BBF-A1C0-5D022EEFFDAB}"/>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bg1">
                    <a:lumMod val="65000"/>
                  </a:schemeClr>
                </a:solidFill>
              </a:defRPr>
            </a:lvl1pPr>
          </a:lstStyle>
          <a:p>
            <a:fld id="{81A7F6D5-E252-40FE-B560-7AA998EB5075}" type="datetime3">
              <a:rPr lang="en-US" smtClean="0"/>
              <a:pPr/>
              <a:t>3 December 2025</a:t>
            </a:fld>
            <a:r>
              <a:rPr lang="nl-NL" dirty="0"/>
              <a:t> | Voettekst</a:t>
            </a:r>
          </a:p>
        </p:txBody>
      </p:sp>
      <p:pic>
        <p:nvPicPr>
          <p:cNvPr id="3" name="Afbeelding 2" descr="Ministry of Housing and Spatial Planning">
            <a:extLst>
              <a:ext uri="{FF2B5EF4-FFF2-40B4-BE49-F238E27FC236}">
                <a16:creationId xmlns:a16="http://schemas.microsoft.com/office/drawing/2014/main" id="{D6AF55ED-ED0E-56B7-BFD9-A1ECB9857D4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29593714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tx1"/>
                </a:solidFill>
              </a:defRPr>
            </a:lvl1pPr>
          </a:lstStyle>
          <a:p>
            <a:r>
              <a:rPr lang="nl-NL"/>
              <a:t>Klik om stijl te bewerken</a:t>
            </a:r>
            <a:endParaRPr lang="nl-NL" dirty="0"/>
          </a:p>
        </p:txBody>
      </p:sp>
      <p:sp>
        <p:nvSpPr>
          <p:cNvPr id="3" name="Tijdelijke aanduiding voor voettekst 4">
            <a:extLst>
              <a:ext uri="{FF2B5EF4-FFF2-40B4-BE49-F238E27FC236}">
                <a16:creationId xmlns:a16="http://schemas.microsoft.com/office/drawing/2014/main" id="{D4077F7D-410B-237B-077C-58818A6E52A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356230D4-F1E1-438E-A979-D0895F3CA548}" type="datetime3">
              <a:rPr lang="en-US" smtClean="0"/>
              <a:pPr/>
              <a:t>3 December 2025</a:t>
            </a:fld>
            <a:r>
              <a:rPr lang="en-US" dirty="0"/>
              <a:t> | </a:t>
            </a:r>
            <a:r>
              <a:rPr lang="en-US" dirty="0" err="1"/>
              <a:t>Voettekst</a:t>
            </a:r>
            <a:endParaRPr lang="nl-NL" dirty="0"/>
          </a:p>
        </p:txBody>
      </p:sp>
      <p:sp>
        <p:nvSpPr>
          <p:cNvPr id="4" name="Tijdelijke aanduiding voor dianummer 19">
            <a:extLst>
              <a:ext uri="{FF2B5EF4-FFF2-40B4-BE49-F238E27FC236}">
                <a16:creationId xmlns:a16="http://schemas.microsoft.com/office/drawing/2014/main" id="{A908B259-4F51-7C5F-6E36-0615569F2187}"/>
              </a:ext>
            </a:extLst>
          </p:cNvPr>
          <p:cNvSpPr>
            <a:spLocks noGrp="1"/>
          </p:cNvSpPr>
          <p:nvPr>
            <p:ph type="sldNum" sz="quarter" idx="19"/>
          </p:nvPr>
        </p:nvSpPr>
        <p:spPr>
          <a:xfrm>
            <a:off x="6553199" y="6221413"/>
            <a:ext cx="5005389" cy="322075"/>
          </a:xfrm>
          <a:prstGeom prst="rect">
            <a:avLst/>
          </a:prstGeom>
        </p:spPr>
        <p:txBody>
          <a:bodyPr/>
          <a:lstStyle>
            <a:lvl1pPr>
              <a:defRPr>
                <a:solidFill>
                  <a:srgbClr val="42145F"/>
                </a:solidFill>
              </a:defRPr>
            </a:lvl1pPr>
          </a:lstStyle>
          <a:p>
            <a:fld id="{064F9DF4-75BB-41EF-AD3D-6E53520ED153}" type="slidenum">
              <a:rPr lang="nl-NL" smtClean="0"/>
              <a:pPr/>
              <a:t>‹nr.›</a:t>
            </a:fld>
            <a:endParaRPr lang="nl-NL" dirty="0"/>
          </a:p>
        </p:txBody>
      </p:sp>
      <p:pic>
        <p:nvPicPr>
          <p:cNvPr id="5" name="Afbeelding 4" descr="Ministry of Housing and Spatial Planning">
            <a:extLst>
              <a:ext uri="{FF2B5EF4-FFF2-40B4-BE49-F238E27FC236}">
                <a16:creationId xmlns:a16="http://schemas.microsoft.com/office/drawing/2014/main" id="{8B1B1A31-3EFF-6B5F-CEB5-010211CEDF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982979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tx1"/>
                </a:solidFill>
              </a:defRPr>
            </a:lvl1pPr>
          </a:lstStyle>
          <a:p>
            <a:r>
              <a:rPr lang="nl-NL"/>
              <a:t>Klik om stijl te bewerken</a:t>
            </a:r>
            <a:endParaRPr lang="nl-NL" dirty="0"/>
          </a:p>
        </p:txBody>
      </p:sp>
      <p:pic>
        <p:nvPicPr>
          <p:cNvPr id="7" name="Afbeelding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7" name="Tijdelijke aanduiding voor dianummer 16"/>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4" name="Tijdelijke aanduiding voor voettekst 4">
            <a:extLst>
              <a:ext uri="{FF2B5EF4-FFF2-40B4-BE49-F238E27FC236}">
                <a16:creationId xmlns:a16="http://schemas.microsoft.com/office/drawing/2014/main" id="{440A2014-66BD-8218-F0EF-920B1D7D682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BB91C276-05C9-45EE-A5D5-07C897F21A16}" type="datetime3">
              <a:rPr lang="en-US" smtClean="0"/>
              <a:pPr/>
              <a:t>3 December 2025</a:t>
            </a:fld>
            <a:r>
              <a:rPr lang="en-US" dirty="0"/>
              <a:t> | </a:t>
            </a:r>
            <a:r>
              <a:rPr lang="en-US" dirty="0" err="1"/>
              <a:t>Voettekst</a:t>
            </a:r>
            <a:endParaRPr lang="nl-NL" dirty="0"/>
          </a:p>
        </p:txBody>
      </p:sp>
      <p:pic>
        <p:nvPicPr>
          <p:cNvPr id="5" name="Afbeelding 4" descr="Ministry of Housing and Spatial Planning">
            <a:extLst>
              <a:ext uri="{FF2B5EF4-FFF2-40B4-BE49-F238E27FC236}">
                <a16:creationId xmlns:a16="http://schemas.microsoft.com/office/drawing/2014/main" id="{7290568E-38B3-371E-8D47-7EE17DC70F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4886119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tx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8" name="Tijdelijke aanduiding voor dianummer 17"/>
          <p:cNvSpPr>
            <a:spLocks noGrp="1"/>
          </p:cNvSpPr>
          <p:nvPr>
            <p:ph type="sldNum" sz="quarter" idx="2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pic>
        <p:nvPicPr>
          <p:cNvPr id="21" name="Afbeelding 20">
            <a:extLst>
              <a:ext uri="{FF2B5EF4-FFF2-40B4-BE49-F238E27FC236}">
                <a16:creationId xmlns:a16="http://schemas.microsoft.com/office/drawing/2014/main" id="{071F31B8-D7BF-964A-9976-98530F8600E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2" name="Tijdelijke aanduiding voor voettekst 4">
            <a:extLst>
              <a:ext uri="{FF2B5EF4-FFF2-40B4-BE49-F238E27FC236}">
                <a16:creationId xmlns:a16="http://schemas.microsoft.com/office/drawing/2014/main" id="{29A46AF9-BCB5-285B-6557-E1C5277AE31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baseline="0">
                <a:solidFill>
                  <a:schemeClr val="tx1"/>
                </a:solidFill>
              </a:defRPr>
            </a:lvl1pPr>
          </a:lstStyle>
          <a:p>
            <a:fld id="{D5C9C097-C995-4508-8839-302A60EBD4C1}"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888705182"/>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solidFill>
            <a:schemeClr val="bg1">
              <a:lumMod val="85000"/>
            </a:schemeClr>
          </a:solid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tx1"/>
              </a:buClr>
              <a:buFont typeface="+mj-lt"/>
              <a:buAutoNum type="arabicPeriod"/>
              <a:defRPr>
                <a:solidFill>
                  <a:schemeClr val="tx1"/>
                </a:solidFill>
              </a:defRPr>
            </a:lvl1pPr>
            <a:lvl2pPr marL="684000" indent="-2160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6" name="Titel 5"/>
          <p:cNvSpPr>
            <a:spLocks noGrp="1"/>
          </p:cNvSpPr>
          <p:nvPr>
            <p:ph type="title"/>
          </p:nvPr>
        </p:nvSpPr>
        <p:spPr>
          <a:xfrm>
            <a:off x="6553200" y="1051200"/>
            <a:ext cx="5004000" cy="948047"/>
          </a:xfrm>
        </p:spPr>
        <p:txBody>
          <a:bodyPr/>
          <a:lstStyle>
            <a:lvl1pPr>
              <a:defRPr>
                <a:solidFill>
                  <a:schemeClr val="tx1"/>
                </a:solidFill>
              </a:defRPr>
            </a:lvl1pPr>
          </a:lstStyle>
          <a:p>
            <a:r>
              <a:rPr lang="nl-NL"/>
              <a:t>Klik om stijl te bewerken</a:t>
            </a:r>
            <a:endParaRPr lang="nl-NL" dirty="0"/>
          </a:p>
        </p:txBody>
      </p:sp>
      <p:sp>
        <p:nvSpPr>
          <p:cNvPr id="18" name="Tijdelijke aanduiding voor voettekst 17"/>
          <p:cNvSpPr>
            <a:spLocks noGrp="1"/>
          </p:cNvSpPr>
          <p:nvPr>
            <p:ph type="ftr" sz="quarter" idx="15"/>
          </p:nvPr>
        </p:nvSpPr>
        <p:spPr>
          <a:xfrm>
            <a:off x="635000" y="6221413"/>
            <a:ext cx="5003800" cy="322075"/>
          </a:xfrm>
          <a:prstGeom prst="rect">
            <a:avLst/>
          </a:prstGeom>
          <a:noFill/>
        </p:spPr>
        <p:txBody>
          <a:bodyPr/>
          <a:lstStyle/>
          <a:p>
            <a:fld id="{4DE37FD6-CB08-458D-B537-796D742588A1}" type="datetime3">
              <a:rPr lang="en-US" smtClean="0"/>
              <a:pPr/>
              <a:t>3 December 2025</a:t>
            </a:fld>
            <a:r>
              <a:rPr lang="nl-NL" dirty="0"/>
              <a:t> | Voettekst</a:t>
            </a:r>
          </a:p>
        </p:txBody>
      </p:sp>
      <p:sp>
        <p:nvSpPr>
          <p:cNvPr id="19" name="Tijdelijke aanduiding voor dianummer 18"/>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6E726CDE-A2C6-814E-BF73-F95847F0F5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48578683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tx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3" name="Tijdelijke aanduiding voor dianummer 12"/>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B9E8A857-1024-0042-8254-C3EBB1CC31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5" name="Tijdelijke aanduiding voor voettekst 4">
            <a:extLst>
              <a:ext uri="{FF2B5EF4-FFF2-40B4-BE49-F238E27FC236}">
                <a16:creationId xmlns:a16="http://schemas.microsoft.com/office/drawing/2014/main" id="{6137830C-A4A1-33BE-ADC0-171DC7A6A3D1}"/>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DBD0788D-7EE8-47E7-9CE9-7AABE68D0F2F}"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267925861"/>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6475"/>
            <a:ext cx="5226050" cy="3944938"/>
          </a:xfrm>
        </p:spPr>
        <p:txBody>
          <a:bodyPr/>
          <a:lstStyle/>
          <a:p>
            <a:pPr lvl="0"/>
            <a:r>
              <a:rPr lang="nl-NL"/>
              <a:t>Klikken om de tekststijl van het model te bewerken</a:t>
            </a:r>
          </a:p>
        </p:txBody>
      </p:sp>
      <p:sp>
        <p:nvSpPr>
          <p:cNvPr id="4" name="Tijdelijke aanduiding voor inhoud 3"/>
          <p:cNvSpPr>
            <a:spLocks noGrp="1"/>
          </p:cNvSpPr>
          <p:nvPr>
            <p:ph sz="half" idx="2"/>
          </p:nvPr>
        </p:nvSpPr>
        <p:spPr>
          <a:xfrm>
            <a:off x="6553199" y="2276475"/>
            <a:ext cx="5004000" cy="3944938"/>
          </a:xfrm>
        </p:spPr>
        <p:txBody>
          <a:bodyPr/>
          <a:lstStyle/>
          <a:p>
            <a:pPr lvl="0"/>
            <a:r>
              <a:rPr lang="nl-NL"/>
              <a:t>Klikken om de tekststijl van het model te bewerken</a:t>
            </a:r>
          </a:p>
        </p:txBody>
      </p:sp>
      <p:sp>
        <p:nvSpPr>
          <p:cNvPr id="2" name="Titel 1"/>
          <p:cNvSpPr>
            <a:spLocks noGrp="1"/>
          </p:cNvSpPr>
          <p:nvPr>
            <p:ph type="title"/>
          </p:nvPr>
        </p:nvSpPr>
        <p:spPr/>
        <p:txBody>
          <a:bodyPr/>
          <a:lstStyle/>
          <a:p>
            <a:r>
              <a:rPr lang="nl-NL"/>
              <a:t>Klik om stijl te bewerken</a:t>
            </a:r>
          </a:p>
        </p:txBody>
      </p:sp>
      <p:sp>
        <p:nvSpPr>
          <p:cNvPr id="16" name="Tijdelijke aanduiding voor dianummer 15"/>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5" name="Tijdelijke aanduiding voor voettekst 4">
            <a:extLst>
              <a:ext uri="{FF2B5EF4-FFF2-40B4-BE49-F238E27FC236}">
                <a16:creationId xmlns:a16="http://schemas.microsoft.com/office/drawing/2014/main" id="{DD628CCF-B88F-3377-DC56-D5F0C0D3E3F0}"/>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5626F71C-5599-4995-853B-F7178DE50D43}"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885515719"/>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635001" y="2953738"/>
            <a:ext cx="5004000" cy="3267676"/>
          </a:xfrm>
          <a:noFill/>
        </p:spPr>
        <p:txBody>
          <a:bodyPr lIns="180000" tIns="180000" rIns="180000" bIns="72000"/>
          <a:lstStyle/>
          <a:p>
            <a:pPr lvl="0"/>
            <a:r>
              <a:rPr lang="nl-NL"/>
              <a:t>Klikken om de tekststijl van het model te bewerken</a:t>
            </a:r>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553200" y="2953738"/>
            <a:ext cx="5005388" cy="3267676"/>
          </a:xfrm>
          <a:noFill/>
        </p:spPr>
        <p:txBody>
          <a:bodyPr lIns="180000" tIns="180000" rIns="180000" bIns="72000"/>
          <a:lstStyle/>
          <a:p>
            <a:pPr lvl="0"/>
            <a:r>
              <a:rPr lang="nl-NL"/>
              <a:t>Klikken om de tekststijl van het model te bewerken</a:t>
            </a:r>
          </a:p>
        </p:txBody>
      </p:sp>
      <p:sp>
        <p:nvSpPr>
          <p:cNvPr id="10" name="Titel 9"/>
          <p:cNvSpPr>
            <a:spLocks noGrp="1"/>
          </p:cNvSpPr>
          <p:nvPr>
            <p:ph type="title"/>
          </p:nvPr>
        </p:nvSpPr>
        <p:spPr/>
        <p:txBody>
          <a:bodyPr/>
          <a:lstStyle/>
          <a:p>
            <a:r>
              <a:rPr lang="nl-NL"/>
              <a:t>Klik om stijl te bewerken</a:t>
            </a:r>
            <a:endParaRPr lang="nl-NL" dirty="0"/>
          </a:p>
        </p:txBody>
      </p:sp>
      <p:sp>
        <p:nvSpPr>
          <p:cNvPr id="18" name="Tijdelijke aanduiding voor dianummer 17"/>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59399E7E-BCC3-842C-F512-922F68ECF525}"/>
              </a:ext>
            </a:extLst>
          </p:cNvPr>
          <p:cNvSpPr>
            <a:spLocks noGrp="1"/>
          </p:cNvSpPr>
          <p:nvPr>
            <p:ph type="ftr" sz="quarter" idx="1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B01AC8CF-3DCF-4180-B960-AC3A492973E6}"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192644965"/>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Klikken om de tekststijl van het model te bewerken</a:t>
            </a:r>
          </a:p>
        </p:txBody>
      </p:sp>
      <p:sp>
        <p:nvSpPr>
          <p:cNvPr id="2" name="Titel 1"/>
          <p:cNvSpPr>
            <a:spLocks noGrp="1"/>
          </p:cNvSpPr>
          <p:nvPr>
            <p:ph type="title"/>
          </p:nvPr>
        </p:nvSpPr>
        <p:spPr/>
        <p:txBody>
          <a:bodyPr/>
          <a:lstStyle/>
          <a:p>
            <a:r>
              <a:rPr lang="nl-NL"/>
              <a:t>Klik om stijl te bewerken</a:t>
            </a:r>
          </a:p>
        </p:txBody>
      </p:sp>
      <p:sp>
        <p:nvSpPr>
          <p:cNvPr id="15" name="Tijdelijke aanduiding voor dianummer 14"/>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4" name="Tijdelijke aanduiding voor voettekst 4">
            <a:extLst>
              <a:ext uri="{FF2B5EF4-FFF2-40B4-BE49-F238E27FC236}">
                <a16:creationId xmlns:a16="http://schemas.microsoft.com/office/drawing/2014/main" id="{FE2B20FA-3819-2B4E-CBEF-9DF92647F484}"/>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B49BC93-9E9A-4138-B5BE-4F6973092AC9}"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5111270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14" name="Tijdelijke aanduiding voor dianummer 13"/>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3F768A15-FE3D-A395-4CB2-DF3245BC61C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FBB3C033-6A4A-4FBD-9496-290EDB447E97}"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7613246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72D571E5-0728-7915-E9DC-D051E35F45EA}"/>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3E471EFE-F20D-48A3-854A-844A5EC9EFC1}"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18704904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ijdelijke aanduiding voor inhoud 9"/>
          <p:cNvSpPr>
            <a:spLocks noGrp="1"/>
          </p:cNvSpPr>
          <p:nvPr>
            <p:ph sz="quarter" idx="13"/>
          </p:nvPr>
        </p:nvSpPr>
        <p:spPr>
          <a:xfrm>
            <a:off x="6554588" y="1052513"/>
            <a:ext cx="5004000" cy="5168900"/>
          </a:xfrm>
        </p:spPr>
        <p:txBody>
          <a:bodyPr/>
          <a:lstStyle/>
          <a:p>
            <a:pPr lvl="0"/>
            <a:r>
              <a:rPr lang="nl-NL"/>
              <a:t>Klikken om de tekststijl van het model te bewerken</a:t>
            </a:r>
          </a:p>
        </p:txBody>
      </p:sp>
      <p:sp>
        <p:nvSpPr>
          <p:cNvPr id="3" name="Titel 2"/>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9" name="Tijdelijke aanduiding voor dianummer 18"/>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CC256490-8893-1859-FE23-340884942B85}"/>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5068BEFA-1880-43AE-9032-A0D1A9A29732}"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72053637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bg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voettekst 9"/>
          <p:cNvSpPr>
            <a:spLocks noGrp="1"/>
          </p:cNvSpPr>
          <p:nvPr>
            <p:ph type="ftr" sz="quarter" idx="11"/>
          </p:nvPr>
        </p:nvSpPr>
        <p:spPr>
          <a:xfrm>
            <a:off x="635000" y="6221413"/>
            <a:ext cx="5003800" cy="322075"/>
          </a:xfrm>
          <a:prstGeom prst="rect">
            <a:avLst/>
          </a:prstGeom>
        </p:spPr>
        <p:txBody>
          <a:bodyPr/>
          <a:lstStyle>
            <a:lvl1pPr>
              <a:defRPr>
                <a:solidFill>
                  <a:schemeClr val="bg1"/>
                </a:solidFill>
              </a:defRPr>
            </a:lvl1pPr>
          </a:lstStyle>
          <a:p>
            <a:fld id="{D68EDDBD-D146-4BDA-AEBB-A067836FC605}" type="datetime3">
              <a:rPr lang="en-US" smtClean="0"/>
              <a:pPr/>
              <a:t>3 December 2025</a:t>
            </a:fld>
            <a:r>
              <a:rPr lang="nl-NL" dirty="0"/>
              <a:t> | Voettekst</a:t>
            </a:r>
          </a:p>
        </p:txBody>
      </p:sp>
      <p:sp>
        <p:nvSpPr>
          <p:cNvPr id="11" name="Tijdelijke aanduiding voor dianummer 10"/>
          <p:cNvSpPr>
            <a:spLocks noGrp="1"/>
          </p:cNvSpPr>
          <p:nvPr>
            <p:ph type="sldNum" sz="quarter" idx="12"/>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5300137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accent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8" name="Tijdelijke aanduiding voor dianummer 7"/>
          <p:cNvSpPr>
            <a:spLocks noGrp="1"/>
          </p:cNvSpPr>
          <p:nvPr>
            <p:ph type="sldNum" sz="quarter" idx="12"/>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04BF2D1F-C288-EE37-3581-58ABC3C45C1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5B7A002-CB72-49CE-95E4-740A68930ECC}"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0776374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accent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13" name="Tijdelijke aanduiding voor dianummer 12"/>
          <p:cNvSpPr>
            <a:spLocks noGrp="1"/>
          </p:cNvSpPr>
          <p:nvPr>
            <p:ph type="sldNum" sz="quarter" idx="13"/>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D97D35B0-A00D-BC4C-B3AF-D9CEF697BD0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2" name="Tijdelijke aanduiding voor voettekst 4">
            <a:extLst>
              <a:ext uri="{FF2B5EF4-FFF2-40B4-BE49-F238E27FC236}">
                <a16:creationId xmlns:a16="http://schemas.microsoft.com/office/drawing/2014/main" id="{B87EDDA5-F107-5138-5394-F2D447B16DB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9D81BC1-A6CE-4045-BFAA-6C83CD3C6720}"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7616945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tx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Klikken om de tekststijl van het model te bewerken</a:t>
            </a:r>
          </a:p>
        </p:txBody>
      </p:sp>
      <p:sp>
        <p:nvSpPr>
          <p:cNvPr id="14" name="Tijdelijke aanduiding voor voettekst 13"/>
          <p:cNvSpPr>
            <a:spLocks noGrp="1"/>
          </p:cNvSpPr>
          <p:nvPr>
            <p:ph type="ftr" sz="quarter" idx="12"/>
          </p:nvPr>
        </p:nvSpPr>
        <p:spPr>
          <a:xfrm>
            <a:off x="635000" y="6221413"/>
            <a:ext cx="5003800" cy="322075"/>
          </a:xfrm>
          <a:prstGeom prst="rect">
            <a:avLst/>
          </a:prstGeom>
        </p:spPr>
        <p:txBody>
          <a:bodyPr/>
          <a:lstStyle>
            <a:lvl1pPr>
              <a:defRPr>
                <a:solidFill>
                  <a:schemeClr val="tx1"/>
                </a:solidFill>
              </a:defRPr>
            </a:lvl1pPr>
          </a:lstStyle>
          <a:p>
            <a:fld id="{5A0428A4-8EC2-4998-AE7E-56847C8DD3C0}" type="datetime3">
              <a:rPr lang="en-US" smtClean="0"/>
              <a:pPr/>
              <a:t>3 December 2025</a:t>
            </a:fld>
            <a:r>
              <a:rPr lang="nl-NL" dirty="0"/>
              <a:t> | Voettekst</a:t>
            </a:r>
          </a:p>
        </p:txBody>
      </p:sp>
      <p:sp>
        <p:nvSpPr>
          <p:cNvPr id="15" name="Tijdelijke aanduiding voor dianummer 14"/>
          <p:cNvSpPr>
            <a:spLocks noGrp="1"/>
          </p:cNvSpPr>
          <p:nvPr>
            <p:ph type="sldNum" sz="quarter" idx="13"/>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336D8277-B720-174D-B5B3-C63F2B5A721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67292937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10"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9" name="Titel 8"/>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3" name="Tijdelijke aanduiding voor dianummer 12"/>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629CDD4D-7FA0-E285-DE18-675DB1CB1AD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A8DDE9BD-6E6A-4BAB-9D9A-67D81B125ACA}"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1991309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13"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2" name="Titel 1"/>
          <p:cNvSpPr>
            <a:spLocks noGrp="1"/>
          </p:cNvSpPr>
          <p:nvPr>
            <p:ph type="title"/>
          </p:nvPr>
        </p:nvSpPr>
        <p:spPr>
          <a:xfrm>
            <a:off x="634206" y="1051200"/>
            <a:ext cx="5004594" cy="948047"/>
          </a:xfrm>
        </p:spPr>
        <p:txBody>
          <a:bodyPr/>
          <a:lstStyle>
            <a:lvl1pPr>
              <a:defRPr>
                <a:solidFill>
                  <a:schemeClr val="tx1"/>
                </a:solidFill>
              </a:defRPr>
            </a:lvl1pPr>
          </a:lstStyle>
          <a:p>
            <a:r>
              <a:rPr lang="nl-NL"/>
              <a:t>Klik om stijl te bewerken</a:t>
            </a:r>
            <a:endParaRPr lang="nl-NL" dirty="0"/>
          </a:p>
        </p:txBody>
      </p:sp>
      <p:sp>
        <p:nvSpPr>
          <p:cNvPr id="21" name="Tijdelijke aanduiding voor voettekst 20"/>
          <p:cNvSpPr>
            <a:spLocks noGrp="1"/>
          </p:cNvSpPr>
          <p:nvPr>
            <p:ph type="ftr" sz="quarter" idx="26"/>
          </p:nvPr>
        </p:nvSpPr>
        <p:spPr>
          <a:xfrm>
            <a:off x="635000" y="6221413"/>
            <a:ext cx="5003800" cy="322075"/>
          </a:xfrm>
          <a:prstGeom prst="rect">
            <a:avLst/>
          </a:prstGeom>
        </p:spPr>
        <p:txBody>
          <a:bodyPr/>
          <a:lstStyle>
            <a:lvl1pPr>
              <a:defRPr>
                <a:solidFill>
                  <a:schemeClr val="tx1"/>
                </a:solidFill>
              </a:defRPr>
            </a:lvl1pPr>
          </a:lstStyle>
          <a:p>
            <a:fld id="{C05D105A-5F60-4C19-AC2E-CC54156E4C10}" type="datetime3">
              <a:rPr lang="en-US" smtClean="0"/>
              <a:pPr/>
              <a:t>3 December 2025</a:t>
            </a:fld>
            <a:r>
              <a:rPr lang="nl-NL" dirty="0"/>
              <a:t> | Voettekst</a:t>
            </a:r>
          </a:p>
        </p:txBody>
      </p:sp>
      <p:sp>
        <p:nvSpPr>
          <p:cNvPr id="22" name="Tijdelijke aanduiding voor dianummer 21"/>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90BEE2FA-08FD-6844-A5BB-1041E77A4D3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057559196"/>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8"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Klikken om de tekststijl van het model te bewerken</a:t>
            </a:r>
          </a:p>
        </p:txBody>
      </p:sp>
      <p:sp>
        <p:nvSpPr>
          <p:cNvPr id="2" name="Titel 1"/>
          <p:cNvSpPr>
            <a:spLocks noGrp="1"/>
          </p:cNvSpPr>
          <p:nvPr>
            <p:ph type="title"/>
          </p:nvPr>
        </p:nvSpPr>
        <p:spPr>
          <a:xfrm>
            <a:off x="635000" y="1051200"/>
            <a:ext cx="5003800" cy="948047"/>
          </a:xfrm>
        </p:spPr>
        <p:txBody>
          <a:bodyPr/>
          <a:lstStyle/>
          <a:p>
            <a:r>
              <a:rPr lang="nl-NL"/>
              <a:t>Klik om stijl te bewerken</a:t>
            </a:r>
            <a:endParaRPr lang="nl-NL" dirty="0"/>
          </a:p>
        </p:txBody>
      </p:sp>
      <p:sp>
        <p:nvSpPr>
          <p:cNvPr id="13" name="Tijdelijke aanduiding voor dianummer 12"/>
          <p:cNvSpPr>
            <a:spLocks noGrp="1"/>
          </p:cNvSpPr>
          <p:nvPr>
            <p:ph type="sldNum" sz="quarter" idx="2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7C419FFA-826F-8762-E11F-183F099579AC}"/>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3BA1B219-2846-44B6-BF72-66DAE1220277}"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79559378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Klikken om de tekststijl van het model te bewerken</a:t>
            </a:r>
          </a:p>
        </p:txBody>
      </p:sp>
      <p:sp>
        <p:nvSpPr>
          <p:cNvPr id="11" name="Tijdelijke aanduiding voor dianummer 10"/>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BA4466F7-66FF-7440-943F-4BA1E995B0E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3" name="Tijdelijke aanduiding voor voettekst 4">
            <a:extLst>
              <a:ext uri="{FF2B5EF4-FFF2-40B4-BE49-F238E27FC236}">
                <a16:creationId xmlns:a16="http://schemas.microsoft.com/office/drawing/2014/main" id="{607D5B83-DEAD-D1E8-64DC-3F9F702F5E2D}"/>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3252767A-05C1-416C-A3B6-FFB7340DF1F8}"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93213462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accent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Klikken om de tekststijl van het model te bewerken</a:t>
            </a:r>
          </a:p>
        </p:txBody>
      </p:sp>
      <p:sp>
        <p:nvSpPr>
          <p:cNvPr id="10" name="Tijdelijke aanduiding voor voettekst 9"/>
          <p:cNvSpPr>
            <a:spLocks noGrp="1"/>
          </p:cNvSpPr>
          <p:nvPr>
            <p:ph type="ftr" sz="quarter" idx="15"/>
          </p:nvPr>
        </p:nvSpPr>
        <p:spPr>
          <a:xfrm>
            <a:off x="635000" y="6221413"/>
            <a:ext cx="5003800" cy="322075"/>
          </a:xfrm>
          <a:prstGeom prst="rect">
            <a:avLst/>
          </a:prstGeom>
        </p:spPr>
        <p:txBody>
          <a:bodyPr/>
          <a:lstStyle>
            <a:lvl1pPr>
              <a:defRPr>
                <a:solidFill>
                  <a:schemeClr val="tx1"/>
                </a:solidFill>
              </a:defRPr>
            </a:lvl1pPr>
          </a:lstStyle>
          <a:p>
            <a:fld id="{043FD773-934C-4437-9FF1-0C6CA1CF4AC8}" type="datetime3">
              <a:rPr lang="en-US" smtClean="0"/>
              <a:pPr/>
              <a:t>3 December 2025</a:t>
            </a:fld>
            <a:r>
              <a:rPr lang="nl-NL" dirty="0"/>
              <a:t> | Voettekst</a:t>
            </a:r>
          </a:p>
        </p:txBody>
      </p:sp>
      <p:sp>
        <p:nvSpPr>
          <p:cNvPr id="11" name="Tijdelijke aanduiding voor dianummer 10"/>
          <p:cNvSpPr>
            <a:spLocks noGrp="1"/>
          </p:cNvSpPr>
          <p:nvPr>
            <p:ph type="sldNum" sz="quarter" idx="16"/>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1161554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bg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p:txBody>
      </p:sp>
      <p:sp>
        <p:nvSpPr>
          <p:cNvPr id="4" name="Tijdelijke aanduiding voor voettekst 3"/>
          <p:cNvSpPr>
            <a:spLocks noGrp="1"/>
          </p:cNvSpPr>
          <p:nvPr>
            <p:ph type="ftr" sz="quarter" idx="16"/>
          </p:nvPr>
        </p:nvSpPr>
        <p:spPr>
          <a:xfrm>
            <a:off x="635000" y="6221413"/>
            <a:ext cx="5003800" cy="322075"/>
          </a:xfrm>
          <a:prstGeom prst="rect">
            <a:avLst/>
          </a:prstGeom>
        </p:spPr>
        <p:txBody>
          <a:bodyPr/>
          <a:lstStyle>
            <a:lvl1pPr>
              <a:defRPr>
                <a:solidFill>
                  <a:schemeClr val="bg1"/>
                </a:solidFill>
              </a:defRPr>
            </a:lvl1pPr>
          </a:lstStyle>
          <a:p>
            <a:fld id="{C06E6622-F1E4-4FAF-A929-785BAC1A9770}" type="datetime3">
              <a:rPr lang="en-US" smtClean="0"/>
              <a:pPr/>
              <a:t>3 December 2025</a:t>
            </a:fld>
            <a:r>
              <a:rPr lang="nl-NL" dirty="0"/>
              <a:t> | Voettekst</a:t>
            </a:r>
          </a:p>
        </p:txBody>
      </p:sp>
      <p:sp>
        <p:nvSpPr>
          <p:cNvPr id="5" name="Tijdelijke aanduiding voor dianummer 4"/>
          <p:cNvSpPr>
            <a:spLocks noGrp="1"/>
          </p:cNvSpPr>
          <p:nvPr>
            <p:ph type="sldNum" sz="quarter" idx="17"/>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61261584"/>
      </p:ext>
    </p:extLst>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Klikken om de tekststijl van het model te bewerken</a:t>
            </a:r>
          </a:p>
        </p:txBody>
      </p:sp>
      <p:sp>
        <p:nvSpPr>
          <p:cNvPr id="2" name="Titel 1"/>
          <p:cNvSpPr>
            <a:spLocks noGrp="1"/>
          </p:cNvSpPr>
          <p:nvPr>
            <p:ph type="title"/>
          </p:nvPr>
        </p:nvSpPr>
        <p:spPr>
          <a:xfrm>
            <a:off x="634206" y="3888000"/>
            <a:ext cx="5004594" cy="2333413"/>
          </a:xfrm>
        </p:spPr>
        <p:txBody>
          <a:bodyPr anchor="t" anchorCtr="0"/>
          <a:lstStyle/>
          <a:p>
            <a:r>
              <a:rPr lang="nl-NL"/>
              <a:t>Klik om stijl te bewerken</a:t>
            </a:r>
            <a:endParaRPr lang="nl-NL" dirty="0"/>
          </a:p>
        </p:txBody>
      </p:sp>
      <p:sp>
        <p:nvSpPr>
          <p:cNvPr id="11" name="Tijdelijke aanduiding voor dianummer 10"/>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3" name="Tijdelijke aanduiding voor voettekst 4">
            <a:extLst>
              <a:ext uri="{FF2B5EF4-FFF2-40B4-BE49-F238E27FC236}">
                <a16:creationId xmlns:a16="http://schemas.microsoft.com/office/drawing/2014/main" id="{496E134C-2E2D-0AE8-9AA8-CC19C237CB6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9285E2D3-840E-4DA6-BB3E-4E3B89770285}"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1320165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p:txBody>
      </p:sp>
      <p:sp>
        <p:nvSpPr>
          <p:cNvPr id="9" name="Tijdelijke aanduiding voor voettekst 8"/>
          <p:cNvSpPr>
            <a:spLocks noGrp="1"/>
          </p:cNvSpPr>
          <p:nvPr>
            <p:ph type="ftr" sz="quarter" idx="16"/>
          </p:nvPr>
        </p:nvSpPr>
        <p:spPr>
          <a:xfrm>
            <a:off x="635000" y="6221413"/>
            <a:ext cx="5003800" cy="322075"/>
          </a:xfrm>
          <a:prstGeom prst="rect">
            <a:avLst/>
          </a:prstGeom>
        </p:spPr>
        <p:txBody>
          <a:bodyPr/>
          <a:lstStyle>
            <a:lvl1pPr>
              <a:defRPr>
                <a:solidFill>
                  <a:schemeClr val="bg1"/>
                </a:solidFill>
              </a:defRPr>
            </a:lvl1pPr>
          </a:lstStyle>
          <a:p>
            <a:fld id="{4924532D-6727-48D5-8F41-99190FC1F000}" type="datetime3">
              <a:rPr lang="en-US" smtClean="0"/>
              <a:pPr/>
              <a:t>3 December 2025</a:t>
            </a:fld>
            <a:r>
              <a:rPr lang="nl-NL" dirty="0"/>
              <a:t> | Voettekst</a:t>
            </a:r>
          </a:p>
        </p:txBody>
      </p:sp>
      <p:sp>
        <p:nvSpPr>
          <p:cNvPr id="10" name="Tijdelijke aanduiding voor dianummer 9"/>
          <p:cNvSpPr>
            <a:spLocks noGrp="1"/>
          </p:cNvSpPr>
          <p:nvPr>
            <p:ph type="sldNum" sz="quarter" idx="17"/>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657573876"/>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Klikken om de tekststijl van het model te bewerken</a:t>
            </a:r>
          </a:p>
        </p:txBody>
      </p:sp>
      <p:sp>
        <p:nvSpPr>
          <p:cNvPr id="10" name="Tijdelijke aanduiding voor dianummer 9"/>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61297682-0ED3-A994-B9A5-E2522761C762}"/>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345FFE4-3CBE-47F4-8806-2EADB6658B02}"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3155978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bg1"/>
                </a:solidFill>
              </a:defRPr>
            </a:lvl1pPr>
          </a:lstStyle>
          <a:p>
            <a:r>
              <a:rPr lang="nl-NL"/>
              <a:t>Klik om stijl te bewerken</a:t>
            </a:r>
            <a:endParaRPr lang="nl-NL" dirty="0"/>
          </a:p>
        </p:txBody>
      </p:sp>
      <p:sp>
        <p:nvSpPr>
          <p:cNvPr id="14" name="Tijdelijke aanduiding voor voettekst 13"/>
          <p:cNvSpPr>
            <a:spLocks noGrp="1"/>
          </p:cNvSpPr>
          <p:nvPr>
            <p:ph type="ftr" sz="quarter" idx="16"/>
          </p:nvPr>
        </p:nvSpPr>
        <p:spPr>
          <a:xfrm>
            <a:off x="635000" y="6221413"/>
            <a:ext cx="5003800" cy="322075"/>
          </a:xfrm>
          <a:prstGeom prst="rect">
            <a:avLst/>
          </a:prstGeom>
        </p:spPr>
        <p:txBody>
          <a:bodyPr/>
          <a:lstStyle>
            <a:lvl1pPr>
              <a:defRPr>
                <a:solidFill>
                  <a:schemeClr val="tx1">
                    <a:lumMod val="65000"/>
                  </a:schemeClr>
                </a:solidFill>
              </a:defRPr>
            </a:lvl1pPr>
          </a:lstStyle>
          <a:p>
            <a:fld id="{4DB1757B-1BD2-4B87-BEDE-33FFF1CBCC0B}" type="datetime3">
              <a:rPr lang="en-US" smtClean="0"/>
              <a:pPr/>
              <a:t>3 December 2025</a:t>
            </a:fld>
            <a:r>
              <a:rPr lang="nl-NL" dirty="0"/>
              <a:t> | Voettekst</a:t>
            </a:r>
          </a:p>
        </p:txBody>
      </p:sp>
      <p:sp>
        <p:nvSpPr>
          <p:cNvPr id="15" name="Tijdelijke aanduiding voor dianummer 14"/>
          <p:cNvSpPr>
            <a:spLocks noGrp="1"/>
          </p:cNvSpPr>
          <p:nvPr>
            <p:ph type="sldNum" sz="quarter" idx="17"/>
          </p:nvPr>
        </p:nvSpPr>
        <p:spPr>
          <a:xfrm>
            <a:off x="6553199" y="6221413"/>
            <a:ext cx="5005389" cy="322075"/>
          </a:xfrm>
          <a:prstGeom prst="rect">
            <a:avLst/>
          </a:prstGeom>
        </p:spPr>
        <p:txBody>
          <a:bodyPr/>
          <a:lstStyle>
            <a:lvl1pPr>
              <a:defRPr>
                <a:solidFill>
                  <a:schemeClr val="tx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84846469"/>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solidFill>
            <a:schemeClr val="bg1">
              <a:lumMod val="85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stijl te bewerken</a:t>
            </a:r>
            <a:endParaRPr lang="nl-NL" dirty="0"/>
          </a:p>
        </p:txBody>
      </p:sp>
      <p:sp>
        <p:nvSpPr>
          <p:cNvPr id="6" name="Tijdelijke aanduiding voor voettekst 5"/>
          <p:cNvSpPr>
            <a:spLocks noGrp="1"/>
          </p:cNvSpPr>
          <p:nvPr>
            <p:ph type="ftr" sz="quarter" idx="16"/>
          </p:nvPr>
        </p:nvSpPr>
        <p:spPr>
          <a:xfrm>
            <a:off x="635000" y="6221413"/>
            <a:ext cx="5003800" cy="322075"/>
          </a:xfrm>
          <a:prstGeom prst="rect">
            <a:avLst/>
          </a:prstGeom>
        </p:spPr>
        <p:txBody>
          <a:bodyPr/>
          <a:lstStyle/>
          <a:p>
            <a:fld id="{B3D0E847-E948-4AE2-ABA7-EA2118134935}" type="datetime3">
              <a:rPr lang="en-US" smtClean="0"/>
              <a:pPr/>
              <a:t>3 December 2025</a:t>
            </a:fld>
            <a:r>
              <a:rPr lang="nl-NL" dirty="0"/>
              <a:t> | Voettekst</a:t>
            </a:r>
          </a:p>
        </p:txBody>
      </p:sp>
      <p:sp>
        <p:nvSpPr>
          <p:cNvPr id="7" name="Tijdelijke aanduiding voor dianummer 6"/>
          <p:cNvSpPr>
            <a:spLocks noGrp="1"/>
          </p:cNvSpPr>
          <p:nvPr>
            <p:ph type="sldNum" sz="quarter" idx="17"/>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793212480"/>
      </p:ext>
    </p:extLst>
  </p:cSld>
  <p:clrMapOvr>
    <a:overrideClrMapping bg1="lt1" tx1="dk1" bg2="lt2" tx2="dk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Tree>
    <p:extLst>
      <p:ext uri="{BB962C8B-B14F-4D97-AF65-F5344CB8AC3E}">
        <p14:creationId xmlns:p14="http://schemas.microsoft.com/office/powerpoint/2010/main" val="400621674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tabLst>
                <a:tab pos="1619250" algn="l"/>
              </a:tabLst>
              <a:defRPr>
                <a:solidFill>
                  <a:schemeClr val="tx1"/>
                </a:solidFill>
              </a:defRPr>
            </a:lvl1pPr>
          </a:lstStyle>
          <a:p>
            <a:r>
              <a:rPr lang="nl-NL"/>
              <a:t>Klik op het pictogram als u een afbeelding wilt toevoegen</a:t>
            </a:r>
            <a:endParaRPr lang="nl-NL" dirty="0"/>
          </a:p>
        </p:txBody>
      </p:sp>
      <p:sp>
        <p:nvSpPr>
          <p:cNvPr id="5" name="Titel 4"/>
          <p:cNvSpPr>
            <a:spLocks noGrp="1"/>
          </p:cNvSpPr>
          <p:nvPr>
            <p:ph type="title"/>
          </p:nvPr>
        </p:nvSpPr>
        <p:spPr>
          <a:xfrm>
            <a:off x="0" y="5153776"/>
            <a:ext cx="12192000" cy="576000"/>
          </a:xfrm>
          <a:solidFill>
            <a:srgbClr val="75D1B5"/>
          </a:solidFill>
        </p:spPr>
        <p:txBody>
          <a:bodyPr lIns="756000" anchor="ctr" anchorCtr="0">
            <a:noAutofit/>
          </a:bodyPr>
          <a:lstStyle>
            <a:lvl1pPr algn="l">
              <a:defRPr sz="3200" baseline="0">
                <a:solidFill>
                  <a:schemeClr val="tx1"/>
                </a:solidFill>
              </a:defRPr>
            </a:lvl1pPr>
          </a:lstStyle>
          <a:p>
            <a:r>
              <a:rPr lang="nl-NL" dirty="0"/>
              <a:t>Klik om stijl te bewerken</a:t>
            </a:r>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Klikken om de tekststijl van het model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49090432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0" y="2276475"/>
            <a:ext cx="10923588" cy="3944938"/>
          </a:xfrm>
        </p:spPr>
        <p:txBody>
          <a:bodyPr/>
          <a:lstStyle/>
          <a:p>
            <a:pPr lvl="0"/>
            <a:r>
              <a:rPr lang="nl-NL"/>
              <a:t>Klikken om de tekststijl van het model te bewerken</a:t>
            </a:r>
          </a:p>
        </p:txBody>
      </p:sp>
      <p:sp>
        <p:nvSpPr>
          <p:cNvPr id="12" name="Tijdelijke aanduiding voor dianummer 11"/>
          <p:cNvSpPr>
            <a:spLocks noGrp="1"/>
          </p:cNvSpPr>
          <p:nvPr>
            <p:ph type="sldNum" sz="quarter" idx="16"/>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FA7BAD1C-CB12-90C8-7ACC-3CF7B357622E}"/>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4B67B567-D9CE-42C2-AAFA-A934FA10C671}"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4655245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Klikken om de tekststijl van het model te bewerken</a:t>
            </a:r>
          </a:p>
        </p:txBody>
      </p:sp>
      <p:sp>
        <p:nvSpPr>
          <p:cNvPr id="9" name="Tijdelijke aanduiding voor inhoud 8"/>
          <p:cNvSpPr>
            <a:spLocks noGrp="1"/>
          </p:cNvSpPr>
          <p:nvPr>
            <p:ph sz="quarter" idx="15"/>
          </p:nvPr>
        </p:nvSpPr>
        <p:spPr>
          <a:xfrm>
            <a:off x="635000" y="2276475"/>
            <a:ext cx="7178964" cy="3944938"/>
          </a:xfrm>
        </p:spPr>
        <p:txBody>
          <a:bodyPr/>
          <a:lstStyle/>
          <a:p>
            <a:pPr lvl="0"/>
            <a:r>
              <a:rPr lang="nl-NL"/>
              <a:t>Klikken om de tekststijl van het model te bewerken</a:t>
            </a:r>
          </a:p>
        </p:txBody>
      </p:sp>
      <p:sp>
        <p:nvSpPr>
          <p:cNvPr id="13" name="Tijdelijke aanduiding voor dianummer 12"/>
          <p:cNvSpPr>
            <a:spLocks noGrp="1"/>
          </p:cNvSpPr>
          <p:nvPr>
            <p:ph type="sldNum" sz="quarter" idx="18"/>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sp>
        <p:nvSpPr>
          <p:cNvPr id="2" name="Tijdelijke aanduiding voor voettekst 4">
            <a:extLst>
              <a:ext uri="{FF2B5EF4-FFF2-40B4-BE49-F238E27FC236}">
                <a16:creationId xmlns:a16="http://schemas.microsoft.com/office/drawing/2014/main" id="{4E351C21-04A0-7432-7015-B59946CFA6AF}"/>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D0242CB4-1A48-4713-B872-965E1D0D7110}"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5549880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nl-NL"/>
              <a:t>Klikken om de tekststijl van het model te bewerken</a:t>
            </a:r>
          </a:p>
        </p:txBody>
      </p:sp>
      <p:sp>
        <p:nvSpPr>
          <p:cNvPr id="2" name="Titel 1"/>
          <p:cNvSpPr>
            <a:spLocks noGrp="1"/>
          </p:cNvSpPr>
          <p:nvPr>
            <p:ph type="title"/>
          </p:nvPr>
        </p:nvSpPr>
        <p:spPr>
          <a:xfrm>
            <a:off x="6550024" y="1051200"/>
            <a:ext cx="5004000" cy="948047"/>
          </a:xfrm>
        </p:spPr>
        <p:txBody>
          <a:bodyPr/>
          <a:lstStyle>
            <a:lvl1pPr>
              <a:defRPr>
                <a:solidFill>
                  <a:schemeClr val="tx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635000" y="1066799"/>
            <a:ext cx="5003800" cy="5154613"/>
          </a:xfrm>
        </p:spPr>
        <p:txBody>
          <a:bodyPr/>
          <a:lstStyle/>
          <a:p>
            <a:pPr lvl="0"/>
            <a:r>
              <a:rPr lang="nl-NL"/>
              <a:t>Klikken om de tekststijl van het model te bewerken</a:t>
            </a:r>
          </a:p>
        </p:txBody>
      </p:sp>
      <p:sp>
        <p:nvSpPr>
          <p:cNvPr id="16" name="Tijdelijke aanduiding voor dianummer 15"/>
          <p:cNvSpPr>
            <a:spLocks noGrp="1"/>
          </p:cNvSpPr>
          <p:nvPr>
            <p:ph type="sldNum" sz="quarter" idx="22"/>
          </p:nvPr>
        </p:nvSpPr>
        <p:spPr>
          <a:xfrm>
            <a:off x="6553199" y="6221413"/>
            <a:ext cx="5005389" cy="322075"/>
          </a:xfrm>
          <a:prstGeom prst="rect">
            <a:avLst/>
          </a:prstGeom>
        </p:spPr>
        <p:txBody>
          <a:bodyPr/>
          <a:lstStyle>
            <a:lvl1pPr>
              <a:defRPr>
                <a:solidFill>
                  <a:schemeClr val="tx1"/>
                </a:solidFill>
              </a:defRPr>
            </a:lvl1p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D1BACB65-F63F-454C-9757-F8266C1F3E6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3" name="Tijdelijke aanduiding voor voettekst 4">
            <a:extLst>
              <a:ext uri="{FF2B5EF4-FFF2-40B4-BE49-F238E27FC236}">
                <a16:creationId xmlns:a16="http://schemas.microsoft.com/office/drawing/2014/main" id="{AFC5E43A-C7CD-37F2-C3DD-DE6AB12EC800}"/>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F9D7534-52B0-4AB6-A8B1-30F0E41346B1}"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198999500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9" name="Tijdelijke aanduiding voor dianummer 8"/>
          <p:cNvSpPr>
            <a:spLocks noGrp="1"/>
          </p:cNvSpPr>
          <p:nvPr>
            <p:ph type="sldNum" sz="quarter" idx="24"/>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07B54F1D-5963-3C4B-A1C0-DBDFA458D56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3" name="Tijdelijke aanduiding voor voettekst 4">
            <a:extLst>
              <a:ext uri="{FF2B5EF4-FFF2-40B4-BE49-F238E27FC236}">
                <a16:creationId xmlns:a16="http://schemas.microsoft.com/office/drawing/2014/main" id="{C6BD1378-66B8-5F5C-246F-DC0C9C1AF3A3}"/>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82E26E11-896E-411C-92C9-31791EE1FB5D}" type="datetime3">
              <a:rPr lang="en-US" smtClean="0"/>
              <a:pPr/>
              <a:t>3 December 2025</a:t>
            </a:fld>
            <a:r>
              <a:rPr lang="en-US" dirty="0"/>
              <a:t> | </a:t>
            </a:r>
            <a:r>
              <a:rPr lang="en-US" dirty="0" err="1"/>
              <a:t>Voettekst</a:t>
            </a:r>
            <a:endParaRPr lang="nl-NL" dirty="0"/>
          </a:p>
        </p:txBody>
      </p:sp>
    </p:spTree>
    <p:extLst>
      <p:ext uri="{BB962C8B-B14F-4D97-AF65-F5344CB8AC3E}">
        <p14:creationId xmlns:p14="http://schemas.microsoft.com/office/powerpoint/2010/main" val="24363480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8" name="Tijdelijke aanduiding voor voettekst 7"/>
          <p:cNvSpPr>
            <a:spLocks noGrp="1"/>
          </p:cNvSpPr>
          <p:nvPr>
            <p:ph type="ftr" sz="quarter" idx="23"/>
          </p:nvPr>
        </p:nvSpPr>
        <p:spPr>
          <a:xfrm>
            <a:off x="635000" y="6221413"/>
            <a:ext cx="5003800" cy="322075"/>
          </a:xfrm>
          <a:prstGeom prst="rect">
            <a:avLst/>
          </a:prstGeom>
        </p:spPr>
        <p:txBody>
          <a:bodyPr/>
          <a:lstStyle>
            <a:lvl1pPr>
              <a:defRPr>
                <a:solidFill>
                  <a:schemeClr val="tx1"/>
                </a:solidFill>
              </a:defRPr>
            </a:lvl1pPr>
          </a:lstStyle>
          <a:p>
            <a:fld id="{FE7F8BFF-78E0-4759-ACEA-85231FB843DE}" type="datetime3">
              <a:rPr lang="en-US" smtClean="0"/>
              <a:pPr/>
              <a:t>3 December 2025</a:t>
            </a:fld>
            <a:r>
              <a:rPr lang="nl-NL" dirty="0"/>
              <a:t> | Voettekst</a:t>
            </a:r>
          </a:p>
        </p:txBody>
      </p:sp>
      <p:sp>
        <p:nvSpPr>
          <p:cNvPr id="9" name="Tijdelijke aanduiding voor dianummer 8"/>
          <p:cNvSpPr>
            <a:spLocks noGrp="1"/>
          </p:cNvSpPr>
          <p:nvPr>
            <p:ph type="sldNum" sz="quarter" idx="24"/>
          </p:nvPr>
        </p:nvSpPr>
        <p:spPr>
          <a:xfrm>
            <a:off x="6553199" y="6221413"/>
            <a:ext cx="5005389" cy="322075"/>
          </a:xfrm>
          <a:prstGeom prst="rect">
            <a:avLst/>
          </a:prstGeom>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82ADB06B-1F91-2743-9280-06BA151DBC2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27388943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14" name="Tijdelijke aanduiding voor afbeelding 3"/>
          <p:cNvSpPr>
            <a:spLocks noGrp="1" noChangeAspect="1"/>
          </p:cNvSpPr>
          <p:nvPr>
            <p:ph type="pic" sz="quarter" idx="19"/>
          </p:nvPr>
        </p:nvSpPr>
        <p:spPr>
          <a:xfrm>
            <a:off x="3421851" y="3926077"/>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5" name="Tijdelijke aanduiding voor afbeelding 3"/>
          <p:cNvSpPr>
            <a:spLocks noGrp="1" noChangeAspect="1"/>
          </p:cNvSpPr>
          <p:nvPr>
            <p:ph type="pic" sz="quarter" idx="20"/>
          </p:nvPr>
        </p:nvSpPr>
        <p:spPr>
          <a:xfrm>
            <a:off x="3421851" y="4712093"/>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6" name="Tijdelijke aanduiding voor afbeelding 3"/>
          <p:cNvSpPr>
            <a:spLocks noGrp="1" noChangeAspect="1"/>
          </p:cNvSpPr>
          <p:nvPr>
            <p:ph type="pic" sz="quarter" idx="21"/>
          </p:nvPr>
        </p:nvSpPr>
        <p:spPr>
          <a:xfrm>
            <a:off x="3421851" y="5485583"/>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4" name="Tijdelijke aanduiding voor voettekst 3"/>
          <p:cNvSpPr>
            <a:spLocks noGrp="1"/>
          </p:cNvSpPr>
          <p:nvPr>
            <p:ph type="ftr" sz="quarter" idx="23"/>
          </p:nvPr>
        </p:nvSpPr>
        <p:spPr>
          <a:xfrm>
            <a:off x="635000" y="6221413"/>
            <a:ext cx="5003800" cy="322075"/>
          </a:xfrm>
          <a:prstGeom prst="rect">
            <a:avLst/>
          </a:prstGeom>
        </p:spPr>
        <p:txBody>
          <a:bodyPr/>
          <a:lstStyle>
            <a:lvl1pPr>
              <a:defRPr>
                <a:solidFill>
                  <a:schemeClr val="bg1"/>
                </a:solidFill>
              </a:defRPr>
            </a:lvl1pPr>
          </a:lstStyle>
          <a:p>
            <a:fld id="{09856D17-E9DB-4B39-9E6F-ED0F219B2C1D}" type="datetime3">
              <a:rPr lang="en-US" smtClean="0"/>
              <a:pPr/>
              <a:t>3 December 2025</a:t>
            </a:fld>
            <a:r>
              <a:rPr lang="nl-NL" dirty="0"/>
              <a:t> | Voettekst</a:t>
            </a:r>
          </a:p>
        </p:txBody>
      </p:sp>
      <p:sp>
        <p:nvSpPr>
          <p:cNvPr id="5" name="Tijdelijke aanduiding voor dianummer 4"/>
          <p:cNvSpPr>
            <a:spLocks noGrp="1"/>
          </p:cNvSpPr>
          <p:nvPr>
            <p:ph type="sldNum" sz="quarter" idx="24"/>
          </p:nvPr>
        </p:nvSpPr>
        <p:spPr>
          <a:xfrm>
            <a:off x="6553199" y="6221413"/>
            <a:ext cx="5005389" cy="322075"/>
          </a:xfrm>
          <a:prstGeom prst="rect">
            <a:avLst/>
          </a:prstGeom>
        </p:spPr>
        <p:txBody>
          <a:bodyPr/>
          <a:lstStyle>
            <a:lvl1pPr>
              <a:defRPr>
                <a:solidFill>
                  <a:schemeClr val="bg1"/>
                </a:solidFill>
              </a:defRPr>
            </a:lvl1pPr>
          </a:lstStyle>
          <a:p>
            <a:fld id="{10A0A6AF-03C5-477E-939A-E28F7E7F05EA}" type="slidenum">
              <a:rPr lang="nl-NL" smtClean="0"/>
              <a:pPr/>
              <a:t>‹nr.›</a:t>
            </a:fld>
            <a:endParaRPr lang="nl-NL" dirty="0"/>
          </a:p>
        </p:txBody>
      </p:sp>
      <p:pic>
        <p:nvPicPr>
          <p:cNvPr id="3" name="Afbeelding 2">
            <a:extLst>
              <a:ext uri="{FF2B5EF4-FFF2-40B4-BE49-F238E27FC236}">
                <a16:creationId xmlns:a16="http://schemas.microsoft.com/office/drawing/2014/main" id="{E8F856AD-0F54-20CC-5ABF-3848D478614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216440105"/>
      </p:ext>
    </p:extLst>
  </p:cSld>
  <p:clrMapOvr>
    <a:overrideClrMapping bg1="dk1" tx1="lt1" bg2="dk2" tx2="lt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A157B720-52B7-804C-A0D3-E1214CD524D4}"/>
              </a:ext>
            </a:extLst>
          </p:cNvPr>
          <p:cNvSpPr/>
          <p:nvPr userDrawn="1"/>
        </p:nvSpPr>
        <p:spPr>
          <a:xfrm>
            <a:off x="0" y="0"/>
            <a:ext cx="6096000" cy="5661025"/>
          </a:xfrm>
          <a:prstGeom prst="rect">
            <a:avLst/>
          </a:prstGeom>
          <a:solidFill>
            <a:srgbClr val="ED0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 name="Title 1">
            <a:extLst>
              <a:ext uri="{FF2B5EF4-FFF2-40B4-BE49-F238E27FC236}">
                <a16:creationId xmlns:a16="http://schemas.microsoft.com/office/drawing/2014/main" id="{EC048753-774D-8743-964C-36B63EB182A5}"/>
              </a:ext>
            </a:extLst>
          </p:cNvPr>
          <p:cNvSpPr>
            <a:spLocks noGrp="1"/>
          </p:cNvSpPr>
          <p:nvPr>
            <p:ph type="ctrTitle"/>
          </p:nvPr>
        </p:nvSpPr>
        <p:spPr>
          <a:xfrm>
            <a:off x="550862" y="476250"/>
            <a:ext cx="5040311" cy="3566407"/>
          </a:xfrm>
        </p:spPr>
        <p:txBody>
          <a:bodyPr anchor="t">
            <a:normAutofit/>
          </a:bodyPr>
          <a:lstStyle>
            <a:lvl1pPr algn="l">
              <a:lnSpc>
                <a:spcPct val="100000"/>
              </a:lnSpc>
              <a:defRPr sz="5500">
                <a:solidFill>
                  <a:schemeClr val="bg1"/>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FCABE572-709C-644D-AC4C-63C4300BE961}"/>
              </a:ext>
            </a:extLst>
          </p:cNvPr>
          <p:cNvSpPr>
            <a:spLocks noGrp="1"/>
          </p:cNvSpPr>
          <p:nvPr>
            <p:ph type="subTitle" idx="1"/>
          </p:nvPr>
        </p:nvSpPr>
        <p:spPr>
          <a:xfrm>
            <a:off x="550863" y="4374076"/>
            <a:ext cx="5038381" cy="365125"/>
          </a:xfrm>
        </p:spPr>
        <p:txBody>
          <a:bodyPr>
            <a:normAutofit/>
          </a:bodyPr>
          <a:lstStyle>
            <a:lvl1pPr marL="0" indent="0" algn="l">
              <a:buNone/>
              <a:defRPr sz="2100" b="1" i="0">
                <a:solidFill>
                  <a:schemeClr val="bg1"/>
                </a:solidFill>
                <a:latin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9" name="Text Placeholder 18">
            <a:extLst>
              <a:ext uri="{FF2B5EF4-FFF2-40B4-BE49-F238E27FC236}">
                <a16:creationId xmlns:a16="http://schemas.microsoft.com/office/drawing/2014/main" id="{459EA1FD-E0A8-2242-A5C3-2C1FF8B3694F}"/>
              </a:ext>
            </a:extLst>
          </p:cNvPr>
          <p:cNvSpPr>
            <a:spLocks noGrp="1"/>
          </p:cNvSpPr>
          <p:nvPr>
            <p:ph type="body" sz="quarter" idx="13"/>
          </p:nvPr>
        </p:nvSpPr>
        <p:spPr>
          <a:xfrm>
            <a:off x="550876" y="4714321"/>
            <a:ext cx="5040299" cy="365125"/>
          </a:xfrm>
        </p:spPr>
        <p:txBody>
          <a:bodyPr>
            <a:normAutofit/>
          </a:bodyPr>
          <a:lstStyle>
            <a:lvl1pPr marL="0" indent="0">
              <a:buFontTx/>
              <a:buNone/>
              <a:defRPr lang="en-US" sz="2100" b="0" i="0" kern="1200" dirty="0">
                <a:solidFill>
                  <a:schemeClr val="bg1"/>
                </a:solidFill>
                <a:latin typeface="Arial" panose="020B0604020202020204" pitchFamily="34" charset="0"/>
                <a:ea typeface="+mn-ea"/>
                <a:cs typeface="+mn-cs"/>
              </a:defRPr>
            </a:lvl1pPr>
          </a:lstStyle>
          <a:p>
            <a:pPr lvl="0"/>
            <a:r>
              <a:rPr lang="en-GB"/>
              <a:t>Click to edit Master text styles</a:t>
            </a:r>
          </a:p>
        </p:txBody>
      </p:sp>
      <p:sp>
        <p:nvSpPr>
          <p:cNvPr id="21" name="Picture Placeholder 20">
            <a:extLst>
              <a:ext uri="{FF2B5EF4-FFF2-40B4-BE49-F238E27FC236}">
                <a16:creationId xmlns:a16="http://schemas.microsoft.com/office/drawing/2014/main" id="{3F5BB4F2-4F6D-2443-9267-1938424A8A98}"/>
              </a:ext>
            </a:extLst>
          </p:cNvPr>
          <p:cNvSpPr>
            <a:spLocks noGrp="1"/>
          </p:cNvSpPr>
          <p:nvPr>
            <p:ph type="pic" sz="quarter" idx="14"/>
          </p:nvPr>
        </p:nvSpPr>
        <p:spPr>
          <a:xfrm>
            <a:off x="6096000" y="0"/>
            <a:ext cx="6096000" cy="5661025"/>
          </a:xfrm>
          <a:solidFill>
            <a:schemeClr val="bg2"/>
          </a:solidFill>
        </p:spPr>
        <p:txBody>
          <a:bodyPr/>
          <a:lstStyle>
            <a:lvl1pPr marL="0" indent="0">
              <a:buNone/>
              <a:defRPr/>
            </a:lvl1pPr>
          </a:lstStyle>
          <a:p>
            <a:r>
              <a:rPr lang="en-GB"/>
              <a:t>Click icon to add picture</a:t>
            </a:r>
            <a:endParaRPr lang="en-US" dirty="0"/>
          </a:p>
        </p:txBody>
      </p:sp>
      <p:pic>
        <p:nvPicPr>
          <p:cNvPr id="33" name="Afbeelding 32">
            <a:extLst>
              <a:ext uri="{FF2B5EF4-FFF2-40B4-BE49-F238E27FC236}">
                <a16:creationId xmlns:a16="http://schemas.microsoft.com/office/drawing/2014/main" id="{0B7CBC4C-048C-2C49-8987-78155E5E9E0C}"/>
              </a:ext>
            </a:extLst>
          </p:cNvPr>
          <p:cNvPicPr>
            <a:picLocks noChangeAspect="1"/>
          </p:cNvPicPr>
          <p:nvPr userDrawn="1"/>
        </p:nvPicPr>
        <p:blipFill>
          <a:blip r:embed="rId2"/>
          <a:stretch>
            <a:fillRect/>
          </a:stretch>
        </p:blipFill>
        <p:spPr>
          <a:xfrm>
            <a:off x="10386000" y="6007739"/>
            <a:ext cx="1269755" cy="458522"/>
          </a:xfrm>
          <a:prstGeom prst="rect">
            <a:avLst/>
          </a:prstGeom>
        </p:spPr>
      </p:pic>
      <p:pic>
        <p:nvPicPr>
          <p:cNvPr id="6" name="Afbeelding 5">
            <a:extLst>
              <a:ext uri="{FF2B5EF4-FFF2-40B4-BE49-F238E27FC236}">
                <a16:creationId xmlns:a16="http://schemas.microsoft.com/office/drawing/2014/main" id="{F4052199-4894-2E4B-9985-01C3CE4A57F0}"/>
              </a:ext>
            </a:extLst>
          </p:cNvPr>
          <p:cNvPicPr>
            <a:picLocks noChangeAspect="1"/>
          </p:cNvPicPr>
          <p:nvPr userDrawn="1"/>
        </p:nvPicPr>
        <p:blipFill>
          <a:blip r:embed="rId3"/>
          <a:stretch>
            <a:fillRect/>
          </a:stretch>
        </p:blipFill>
        <p:spPr>
          <a:xfrm>
            <a:off x="558000" y="6008400"/>
            <a:ext cx="1093851" cy="449326"/>
          </a:xfrm>
          <a:prstGeom prst="rect">
            <a:avLst/>
          </a:prstGeom>
        </p:spPr>
      </p:pic>
    </p:spTree>
    <p:extLst>
      <p:ext uri="{BB962C8B-B14F-4D97-AF65-F5344CB8AC3E}">
        <p14:creationId xmlns:p14="http://schemas.microsoft.com/office/powerpoint/2010/main" val="39370577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pic_left_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p>
            <a:r>
              <a:rPr lang="en-GB" noProof="0"/>
              <a:t>Click to edit Master title style</a:t>
            </a:r>
            <a:endParaRPr lang="en-GB" noProof="0" dirty="0"/>
          </a:p>
        </p:txBody>
      </p:sp>
      <p:sp>
        <p:nvSpPr>
          <p:cNvPr id="10" name="Picture Placeholder 9">
            <a:extLst>
              <a:ext uri="{FF2B5EF4-FFF2-40B4-BE49-F238E27FC236}">
                <a16:creationId xmlns:a16="http://schemas.microsoft.com/office/drawing/2014/main" id="{8A7874EF-FE7D-F04C-ABDF-E7C02DDBC0A5}"/>
              </a:ext>
            </a:extLst>
          </p:cNvPr>
          <p:cNvSpPr>
            <a:spLocks noGrp="1"/>
          </p:cNvSpPr>
          <p:nvPr>
            <p:ph type="pic" sz="quarter" idx="10"/>
          </p:nvPr>
        </p:nvSpPr>
        <p:spPr>
          <a:xfrm>
            <a:off x="0" y="0"/>
            <a:ext cx="6096000" cy="6858000"/>
          </a:xfrm>
          <a:solidFill>
            <a:schemeClr val="bg2"/>
          </a:solidFill>
          <a:ln>
            <a:noFill/>
          </a:ln>
        </p:spPr>
        <p:txBody>
          <a:bodyPr/>
          <a:lstStyle/>
          <a:p>
            <a:r>
              <a:rPr lang="en-GB"/>
              <a:t>Click icon to add picture</a:t>
            </a:r>
            <a:endParaRPr lang="en-GB" dirty="0"/>
          </a:p>
        </p:txBody>
      </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en-GB"/>
              <a:t>Click to edit Master text styles</a:t>
            </a:r>
          </a:p>
        </p:txBody>
      </p:sp>
      <p:sp>
        <p:nvSpPr>
          <p:cNvPr id="3" name="Tijdelijke aanduiding voor datum 2">
            <a:extLst>
              <a:ext uri="{FF2B5EF4-FFF2-40B4-BE49-F238E27FC236}">
                <a16:creationId xmlns:a16="http://schemas.microsoft.com/office/drawing/2014/main" id="{32EA9D2E-182E-EC4B-9BF7-CB26507DD590}"/>
              </a:ext>
            </a:extLst>
          </p:cNvPr>
          <p:cNvSpPr>
            <a:spLocks noGrp="1"/>
          </p:cNvSpPr>
          <p:nvPr>
            <p:ph type="dt" sz="half" idx="12"/>
          </p:nvPr>
        </p:nvSpPr>
        <p:spPr/>
        <p:txBody>
          <a:bodyPr/>
          <a:lstStyle>
            <a:lvl1pPr>
              <a:defRPr/>
            </a:lvl1pPr>
          </a:lstStyle>
          <a:p>
            <a:fld id="{D86155AD-02CD-3344-B10B-7A73C70CC5C3}" type="datetime1">
              <a:rPr lang="nl-NL" smtClean="0"/>
              <a:t>03-12-2025</a:t>
            </a:fld>
            <a:endParaRPr lang="en-US" dirty="0"/>
          </a:p>
        </p:txBody>
      </p:sp>
      <p:sp>
        <p:nvSpPr>
          <p:cNvPr id="4" name="Tijdelijke aanduiding voor voettekst 3">
            <a:extLst>
              <a:ext uri="{FF2B5EF4-FFF2-40B4-BE49-F238E27FC236}">
                <a16:creationId xmlns:a16="http://schemas.microsoft.com/office/drawing/2014/main" id="{E928B1D3-F593-BA4C-8303-900D4E0FEF97}"/>
              </a:ext>
            </a:extLst>
          </p:cNvPr>
          <p:cNvSpPr>
            <a:spLocks noGrp="1"/>
          </p:cNvSpPr>
          <p:nvPr>
            <p:ph type="ftr" sz="quarter" idx="13"/>
          </p:nvPr>
        </p:nvSpPr>
        <p:spPr/>
        <p:txBody>
          <a:bodyPr/>
          <a:lstStyle/>
          <a:p>
            <a:r>
              <a:rPr lang="en-GB" dirty="0"/>
              <a:t>NAAM PRESENTATIE</a:t>
            </a:r>
          </a:p>
        </p:txBody>
      </p:sp>
      <p:sp>
        <p:nvSpPr>
          <p:cNvPr id="6" name="Tijdelijke aanduiding voor dianummer 5">
            <a:extLst>
              <a:ext uri="{FF2B5EF4-FFF2-40B4-BE49-F238E27FC236}">
                <a16:creationId xmlns:a16="http://schemas.microsoft.com/office/drawing/2014/main" id="{FCD00B8C-4682-D04B-9F8F-84887ED23537}"/>
              </a:ext>
            </a:extLst>
          </p:cNvPr>
          <p:cNvSpPr>
            <a:spLocks noGrp="1"/>
          </p:cNvSpPr>
          <p:nvPr>
            <p:ph type="sldNum" sz="quarter" idx="14"/>
          </p:nvPr>
        </p:nvSpPr>
        <p:spPr/>
        <p:txBody>
          <a:bodyPr/>
          <a:lstStyle/>
          <a:p>
            <a:fld id="{EC1B0D69-B8A6-8744-9E7E-380CD2AD97F8}" type="slidenum">
              <a:rPr lang="en-GB" smtClean="0"/>
              <a:pPr/>
              <a:t>‹nr.›</a:t>
            </a:fld>
            <a:endParaRPr lang="en-GB" dirty="0"/>
          </a:p>
        </p:txBody>
      </p:sp>
    </p:spTree>
    <p:extLst>
      <p:ext uri="{BB962C8B-B14F-4D97-AF65-F5344CB8AC3E}">
        <p14:creationId xmlns:p14="http://schemas.microsoft.com/office/powerpoint/2010/main" val="58098923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pic_left_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p>
            <a:r>
              <a:rPr lang="en-GB" noProof="0"/>
              <a:t>Click to edit Master title style</a:t>
            </a:r>
            <a:endParaRPr lang="en-GB" noProof="0" dirty="0"/>
          </a:p>
        </p:txBody>
      </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en-GB"/>
              <a:t>Click to edit Master text styles</a:t>
            </a:r>
          </a:p>
        </p:txBody>
      </p:sp>
      <p:sp>
        <p:nvSpPr>
          <p:cNvPr id="4" name="Tijdelijke aanduiding voor voettekst 3">
            <a:extLst>
              <a:ext uri="{FF2B5EF4-FFF2-40B4-BE49-F238E27FC236}">
                <a16:creationId xmlns:a16="http://schemas.microsoft.com/office/drawing/2014/main" id="{E928B1D3-F593-BA4C-8303-900D4E0FEF97}"/>
              </a:ext>
            </a:extLst>
          </p:cNvPr>
          <p:cNvSpPr>
            <a:spLocks noGrp="1"/>
          </p:cNvSpPr>
          <p:nvPr>
            <p:ph type="ftr" sz="quarter" idx="13"/>
          </p:nvPr>
        </p:nvSpPr>
        <p:spPr/>
        <p:txBody>
          <a:bodyPr/>
          <a:lstStyle/>
          <a:p>
            <a:r>
              <a:rPr lang="en-GB" dirty="0"/>
              <a:t>NAAM PRESENTATIE</a:t>
            </a:r>
          </a:p>
        </p:txBody>
      </p:sp>
      <p:sp>
        <p:nvSpPr>
          <p:cNvPr id="6" name="Tijdelijke aanduiding voor dianummer 5">
            <a:extLst>
              <a:ext uri="{FF2B5EF4-FFF2-40B4-BE49-F238E27FC236}">
                <a16:creationId xmlns:a16="http://schemas.microsoft.com/office/drawing/2014/main" id="{FCD00B8C-4682-D04B-9F8F-84887ED23537}"/>
              </a:ext>
            </a:extLst>
          </p:cNvPr>
          <p:cNvSpPr>
            <a:spLocks noGrp="1"/>
          </p:cNvSpPr>
          <p:nvPr>
            <p:ph type="sldNum" sz="quarter" idx="14"/>
          </p:nvPr>
        </p:nvSpPr>
        <p:spPr/>
        <p:txBody>
          <a:bodyPr/>
          <a:lstStyle/>
          <a:p>
            <a:fld id="{EC1B0D69-B8A6-8744-9E7E-380CD2AD97F8}" type="slidenum">
              <a:rPr lang="en-GB" smtClean="0"/>
              <a:pPr/>
              <a:t>‹nr.›</a:t>
            </a:fld>
            <a:endParaRPr lang="en-GB" dirty="0"/>
          </a:p>
        </p:txBody>
      </p:sp>
    </p:spTree>
    <p:extLst>
      <p:ext uri="{BB962C8B-B14F-4D97-AF65-F5344CB8AC3E}">
        <p14:creationId xmlns:p14="http://schemas.microsoft.com/office/powerpoint/2010/main" val="41367927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pic_left_bullet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lvl1pPr>
              <a:defRPr>
                <a:solidFill>
                  <a:schemeClr val="bg1"/>
                </a:solidFill>
              </a:defRPr>
            </a:lvl1pPr>
          </a:lstStyle>
          <a:p>
            <a:r>
              <a:rPr lang="en-GB" noProof="0" dirty="0"/>
              <a:t>Click to edit Master title style</a:t>
            </a:r>
          </a:p>
        </p:txBody>
      </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en-GB" dirty="0"/>
              <a:t>Click to edit Master text styles</a:t>
            </a:r>
          </a:p>
        </p:txBody>
      </p:sp>
      <p:sp>
        <p:nvSpPr>
          <p:cNvPr id="4" name="Tijdelijke aanduiding voor voettekst 3">
            <a:extLst>
              <a:ext uri="{FF2B5EF4-FFF2-40B4-BE49-F238E27FC236}">
                <a16:creationId xmlns:a16="http://schemas.microsoft.com/office/drawing/2014/main" id="{E928B1D3-F593-BA4C-8303-900D4E0FEF97}"/>
              </a:ext>
            </a:extLst>
          </p:cNvPr>
          <p:cNvSpPr>
            <a:spLocks noGrp="1"/>
          </p:cNvSpPr>
          <p:nvPr>
            <p:ph type="ftr" sz="quarter" idx="13"/>
          </p:nvPr>
        </p:nvSpPr>
        <p:spPr/>
        <p:txBody>
          <a:bodyPr/>
          <a:lstStyle/>
          <a:p>
            <a:r>
              <a:rPr lang="en-GB" dirty="0"/>
              <a:t>NAAM PRESENTATIE</a:t>
            </a:r>
          </a:p>
        </p:txBody>
      </p:sp>
      <p:sp>
        <p:nvSpPr>
          <p:cNvPr id="6" name="Tijdelijke aanduiding voor dianummer 5">
            <a:extLst>
              <a:ext uri="{FF2B5EF4-FFF2-40B4-BE49-F238E27FC236}">
                <a16:creationId xmlns:a16="http://schemas.microsoft.com/office/drawing/2014/main" id="{FCD00B8C-4682-D04B-9F8F-84887ED23537}"/>
              </a:ext>
            </a:extLst>
          </p:cNvPr>
          <p:cNvSpPr>
            <a:spLocks noGrp="1"/>
          </p:cNvSpPr>
          <p:nvPr>
            <p:ph type="sldNum" sz="quarter" idx="14"/>
          </p:nvPr>
        </p:nvSpPr>
        <p:spPr/>
        <p:txBody>
          <a:bodyPr/>
          <a:lstStyle/>
          <a:p>
            <a:fld id="{EC1B0D69-B8A6-8744-9E7E-380CD2AD97F8}" type="slidenum">
              <a:rPr lang="en-GB" smtClean="0"/>
              <a:pPr/>
              <a:t>‹nr.›</a:t>
            </a:fld>
            <a:endParaRPr lang="en-GB" dirty="0"/>
          </a:p>
        </p:txBody>
      </p:sp>
      <p:sp>
        <p:nvSpPr>
          <p:cNvPr id="3" name="Tekstvak 2">
            <a:extLst>
              <a:ext uri="{FF2B5EF4-FFF2-40B4-BE49-F238E27FC236}">
                <a16:creationId xmlns:a16="http://schemas.microsoft.com/office/drawing/2014/main" id="{C3A11D11-5629-5F3D-007D-243D8D7D239F}"/>
              </a:ext>
            </a:extLst>
          </p:cNvPr>
          <p:cNvSpPr txBox="1"/>
          <p:nvPr userDrawn="1"/>
        </p:nvSpPr>
        <p:spPr>
          <a:xfrm>
            <a:off x="8584602" y="258184"/>
            <a:ext cx="0" cy="0"/>
          </a:xfrm>
          <a:prstGeom prst="rect">
            <a:avLst/>
          </a:prstGeom>
        </p:spPr>
        <p:txBody>
          <a:bodyPr vert="horz" wrap="none" lIns="0" tIns="45720" rIns="91440" bIns="45720" rtlCol="0">
            <a:normAutofit fontScale="25000" lnSpcReduction="20000"/>
          </a:bodyPr>
          <a:lstStyle/>
          <a:p>
            <a:pPr algn="l"/>
            <a:endParaRPr lang="nl-NL" dirty="0"/>
          </a:p>
        </p:txBody>
      </p:sp>
    </p:spTree>
    <p:extLst>
      <p:ext uri="{BB962C8B-B14F-4D97-AF65-F5344CB8AC3E}">
        <p14:creationId xmlns:p14="http://schemas.microsoft.com/office/powerpoint/2010/main" val="119679715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ic_right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692150"/>
            <a:ext cx="5038758" cy="1314450"/>
          </a:xfrm>
        </p:spPr>
        <p:txBody>
          <a:bodyPr anchor="t"/>
          <a:lstStyle/>
          <a:p>
            <a:r>
              <a:rPr lang="en-GB" noProof="0"/>
              <a:t>Click to edit Master title style</a:t>
            </a:r>
            <a:endParaRPr lang="en-GB" noProof="0" dirty="0"/>
          </a:p>
        </p:txBody>
      </p:sp>
      <p:grpSp>
        <p:nvGrpSpPr>
          <p:cNvPr id="5" name="Group 4">
            <a:extLst>
              <a:ext uri="{FF2B5EF4-FFF2-40B4-BE49-F238E27FC236}">
                <a16:creationId xmlns:a16="http://schemas.microsoft.com/office/drawing/2014/main" id="{6FC5071E-DEB1-5349-80F8-FD30600D1A4F}"/>
              </a:ext>
            </a:extLst>
          </p:cNvPr>
          <p:cNvGrpSpPr/>
          <p:nvPr userDrawn="1"/>
        </p:nvGrpSpPr>
        <p:grpSpPr>
          <a:xfrm>
            <a:off x="11496600" y="332656"/>
            <a:ext cx="407011" cy="348834"/>
            <a:chOff x="11496600" y="332656"/>
            <a:chExt cx="407011" cy="348834"/>
          </a:xfrm>
        </p:grpSpPr>
        <p:sp>
          <p:nvSpPr>
            <p:cNvPr id="9" name="Shape">
              <a:extLst>
                <a:ext uri="{FF2B5EF4-FFF2-40B4-BE49-F238E27FC236}">
                  <a16:creationId xmlns:a16="http://schemas.microsoft.com/office/drawing/2014/main" id="{2CE958C3-F4D3-E843-A6D4-76DFB2C4A023}"/>
                </a:ext>
              </a:extLst>
            </p:cNvPr>
            <p:cNvSpPr/>
            <p:nvPr userDrawn="1"/>
          </p:nvSpPr>
          <p:spPr>
            <a:xfrm>
              <a:off x="11612917" y="332656"/>
              <a:ext cx="58111" cy="1452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0" name="Shape">
              <a:extLst>
                <a:ext uri="{FF2B5EF4-FFF2-40B4-BE49-F238E27FC236}">
                  <a16:creationId xmlns:a16="http://schemas.microsoft.com/office/drawing/2014/main" id="{50EE41ED-CA76-C74A-8CAC-C076B914ED93}"/>
                </a:ext>
              </a:extLst>
            </p:cNvPr>
            <p:cNvSpPr/>
            <p:nvPr userDrawn="1"/>
          </p:nvSpPr>
          <p:spPr>
            <a:xfrm>
              <a:off x="11612917" y="536212"/>
              <a:ext cx="58111" cy="145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1" name="Shape">
              <a:extLst>
                <a:ext uri="{FF2B5EF4-FFF2-40B4-BE49-F238E27FC236}">
                  <a16:creationId xmlns:a16="http://schemas.microsoft.com/office/drawing/2014/main" id="{F31FC9A2-F74A-1440-9A97-A7C3850470E9}"/>
                </a:ext>
              </a:extLst>
            </p:cNvPr>
            <p:cNvSpPr/>
            <p:nvPr userDrawn="1"/>
          </p:nvSpPr>
          <p:spPr>
            <a:xfrm>
              <a:off x="11496600" y="332656"/>
              <a:ext cx="58111" cy="348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grpSp>
      <p:sp>
        <p:nvSpPr>
          <p:cNvPr id="7" name="Picture Placeholder 6">
            <a:extLst>
              <a:ext uri="{FF2B5EF4-FFF2-40B4-BE49-F238E27FC236}">
                <a16:creationId xmlns:a16="http://schemas.microsoft.com/office/drawing/2014/main" id="{99138128-17AB-854A-87C5-474124C4B4CA}"/>
              </a:ext>
            </a:extLst>
          </p:cNvPr>
          <p:cNvSpPr>
            <a:spLocks noGrp="1"/>
          </p:cNvSpPr>
          <p:nvPr>
            <p:ph type="pic" sz="quarter" idx="10"/>
          </p:nvPr>
        </p:nvSpPr>
        <p:spPr>
          <a:xfrm>
            <a:off x="6096000" y="0"/>
            <a:ext cx="6096000" cy="6858000"/>
          </a:xfrm>
          <a:solidFill>
            <a:schemeClr val="bg2"/>
          </a:solidFill>
        </p:spPr>
        <p:txBody>
          <a:bodyPr/>
          <a:lstStyle/>
          <a:p>
            <a:r>
              <a:rPr lang="en-GB" noProof="0"/>
              <a:t>Click icon to add picture</a:t>
            </a:r>
            <a:endParaRPr lang="en-GB" noProof="0" dirty="0"/>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2349500"/>
            <a:ext cx="5040312" cy="4103688"/>
          </a:xfrm>
        </p:spPr>
        <p:txBody>
          <a:bodyPr/>
          <a:lstStyle/>
          <a:p>
            <a:pPr lvl="0"/>
            <a:r>
              <a:rPr lang="en-GB" noProof="0"/>
              <a:t>Click to edit Master text styles</a:t>
            </a:r>
          </a:p>
        </p:txBody>
      </p:sp>
      <p:sp>
        <p:nvSpPr>
          <p:cNvPr id="3" name="Tijdelijke aanduiding voor datum 2">
            <a:extLst>
              <a:ext uri="{FF2B5EF4-FFF2-40B4-BE49-F238E27FC236}">
                <a16:creationId xmlns:a16="http://schemas.microsoft.com/office/drawing/2014/main" id="{753B78A0-FC1E-0141-B817-97FE1F17C6EA}"/>
              </a:ext>
            </a:extLst>
          </p:cNvPr>
          <p:cNvSpPr>
            <a:spLocks noGrp="1"/>
          </p:cNvSpPr>
          <p:nvPr>
            <p:ph type="dt" sz="half" idx="12"/>
          </p:nvPr>
        </p:nvSpPr>
        <p:spPr/>
        <p:txBody>
          <a:bodyPr/>
          <a:lstStyle/>
          <a:p>
            <a:fld id="{4A369F20-5A1E-CC44-873E-D80EDC31D704}" type="datetime1">
              <a:rPr lang="nl-NL" noProof="0" smtClean="0"/>
              <a:t>03-12-2025</a:t>
            </a:fld>
            <a:endParaRPr lang="en-GB" noProof="0" dirty="0"/>
          </a:p>
        </p:txBody>
      </p:sp>
      <p:sp>
        <p:nvSpPr>
          <p:cNvPr id="4" name="Tijdelijke aanduiding voor voettekst 3">
            <a:extLst>
              <a:ext uri="{FF2B5EF4-FFF2-40B4-BE49-F238E27FC236}">
                <a16:creationId xmlns:a16="http://schemas.microsoft.com/office/drawing/2014/main" id="{8CE54B19-EE2B-4846-A5C8-74DE37E7ECE4}"/>
              </a:ext>
            </a:extLst>
          </p:cNvPr>
          <p:cNvSpPr>
            <a:spLocks noGrp="1"/>
          </p:cNvSpPr>
          <p:nvPr>
            <p:ph type="ftr" sz="quarter" idx="13"/>
          </p:nvPr>
        </p:nvSpPr>
        <p:spPr/>
        <p:txBody>
          <a:bodyPr/>
          <a:lstStyle/>
          <a:p>
            <a:r>
              <a:rPr lang="en-GB" noProof="0" dirty="0"/>
              <a:t>NAAM PRESENTATIE</a:t>
            </a:r>
          </a:p>
        </p:txBody>
      </p:sp>
      <p:sp>
        <p:nvSpPr>
          <p:cNvPr id="6" name="Tijdelijke aanduiding voor dianummer 5">
            <a:extLst>
              <a:ext uri="{FF2B5EF4-FFF2-40B4-BE49-F238E27FC236}">
                <a16:creationId xmlns:a16="http://schemas.microsoft.com/office/drawing/2014/main" id="{41590203-F9A0-5549-A201-0A9C895BAB5A}"/>
              </a:ext>
            </a:extLst>
          </p:cNvPr>
          <p:cNvSpPr>
            <a:spLocks noGrp="1"/>
          </p:cNvSpPr>
          <p:nvPr>
            <p:ph type="sldNum" sz="quarter" idx="14"/>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179554513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pic_collage_right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3" y="692150"/>
            <a:ext cx="5033504" cy="1314450"/>
          </a:xfrm>
        </p:spPr>
        <p:txBody>
          <a:bodyPr anchor="t"/>
          <a:lstStyle/>
          <a:p>
            <a:r>
              <a:rPr lang="en-GB" noProof="0"/>
              <a:t>Click to edit Master title style</a:t>
            </a:r>
            <a:endParaRPr lang="en-US" noProof="0"/>
          </a:p>
        </p:txBody>
      </p:sp>
      <p:sp>
        <p:nvSpPr>
          <p:cNvPr id="8" name="Picture Placeholder 7">
            <a:extLst>
              <a:ext uri="{FF2B5EF4-FFF2-40B4-BE49-F238E27FC236}">
                <a16:creationId xmlns:a16="http://schemas.microsoft.com/office/drawing/2014/main" id="{4DDF8DD8-B4BE-884D-9348-A13EF7B82518}"/>
              </a:ext>
            </a:extLst>
          </p:cNvPr>
          <p:cNvSpPr>
            <a:spLocks noGrp="1"/>
          </p:cNvSpPr>
          <p:nvPr>
            <p:ph type="pic" sz="quarter" idx="10"/>
          </p:nvPr>
        </p:nvSpPr>
        <p:spPr>
          <a:xfrm>
            <a:off x="6096000" y="908720"/>
            <a:ext cx="5545138" cy="2520280"/>
          </a:xfrm>
          <a:solidFill>
            <a:schemeClr val="bg2"/>
          </a:solidFill>
          <a:ln>
            <a:noFill/>
          </a:ln>
        </p:spPr>
        <p:txBody>
          <a:bodyPr/>
          <a:lstStyle/>
          <a:p>
            <a:r>
              <a:rPr lang="en-GB" noProof="0"/>
              <a:t>Click icon to add picture</a:t>
            </a:r>
            <a:endParaRPr lang="en-US" noProof="0"/>
          </a:p>
        </p:txBody>
      </p:sp>
      <p:sp>
        <p:nvSpPr>
          <p:cNvPr id="13" name="Picture Placeholder 7">
            <a:extLst>
              <a:ext uri="{FF2B5EF4-FFF2-40B4-BE49-F238E27FC236}">
                <a16:creationId xmlns:a16="http://schemas.microsoft.com/office/drawing/2014/main" id="{907CF019-3479-9447-B7A3-3BB1574D729C}"/>
              </a:ext>
            </a:extLst>
          </p:cNvPr>
          <p:cNvSpPr>
            <a:spLocks noGrp="1"/>
          </p:cNvSpPr>
          <p:nvPr>
            <p:ph type="pic" sz="quarter" idx="11"/>
          </p:nvPr>
        </p:nvSpPr>
        <p:spPr>
          <a:xfrm>
            <a:off x="6096000" y="3501008"/>
            <a:ext cx="2736000" cy="2664000"/>
          </a:xfrm>
          <a:solidFill>
            <a:schemeClr val="bg2"/>
          </a:solidFill>
          <a:ln>
            <a:noFill/>
          </a:ln>
        </p:spPr>
        <p:txBody>
          <a:bodyPr/>
          <a:lstStyle/>
          <a:p>
            <a:r>
              <a:rPr lang="en-GB" noProof="0"/>
              <a:t>Click icon to add picture</a:t>
            </a:r>
            <a:endParaRPr lang="en-US" noProof="0"/>
          </a:p>
        </p:txBody>
      </p:sp>
      <p:sp>
        <p:nvSpPr>
          <p:cNvPr id="14" name="Picture Placeholder 7">
            <a:extLst>
              <a:ext uri="{FF2B5EF4-FFF2-40B4-BE49-F238E27FC236}">
                <a16:creationId xmlns:a16="http://schemas.microsoft.com/office/drawing/2014/main" id="{6F3DD345-C10C-C149-9489-9D9A51AEECD0}"/>
              </a:ext>
            </a:extLst>
          </p:cNvPr>
          <p:cNvSpPr>
            <a:spLocks noGrp="1"/>
          </p:cNvSpPr>
          <p:nvPr>
            <p:ph type="pic" sz="quarter" idx="12"/>
          </p:nvPr>
        </p:nvSpPr>
        <p:spPr>
          <a:xfrm>
            <a:off x="8908943" y="3501008"/>
            <a:ext cx="2736304" cy="2664000"/>
          </a:xfrm>
          <a:solidFill>
            <a:schemeClr val="bg2"/>
          </a:solidFill>
          <a:ln>
            <a:noFill/>
          </a:ln>
        </p:spPr>
        <p:txBody>
          <a:bodyPr/>
          <a:lstStyle/>
          <a:p>
            <a:r>
              <a:rPr lang="en-GB" noProof="0"/>
              <a:t>Click icon to add picture</a:t>
            </a:r>
            <a:endParaRPr lang="en-US" noProof="0"/>
          </a:p>
        </p:txBody>
      </p:sp>
      <p:sp>
        <p:nvSpPr>
          <p:cNvPr id="16" name="Text Placeholder 15">
            <a:extLst>
              <a:ext uri="{FF2B5EF4-FFF2-40B4-BE49-F238E27FC236}">
                <a16:creationId xmlns:a16="http://schemas.microsoft.com/office/drawing/2014/main" id="{547322C9-DDCC-2147-8AFD-E3A0DC5404FE}"/>
              </a:ext>
            </a:extLst>
          </p:cNvPr>
          <p:cNvSpPr>
            <a:spLocks noGrp="1"/>
          </p:cNvSpPr>
          <p:nvPr>
            <p:ph type="body" sz="quarter" idx="13"/>
          </p:nvPr>
        </p:nvSpPr>
        <p:spPr>
          <a:xfrm>
            <a:off x="550863" y="2349500"/>
            <a:ext cx="5040312" cy="4103688"/>
          </a:xfrm>
        </p:spPr>
        <p:txBody>
          <a:bodyPr/>
          <a:lstStyle/>
          <a:p>
            <a:pPr lvl="0"/>
            <a:r>
              <a:rPr lang="en-GB" noProof="0"/>
              <a:t>Click to edit Master text styles</a:t>
            </a:r>
          </a:p>
        </p:txBody>
      </p:sp>
      <p:sp>
        <p:nvSpPr>
          <p:cNvPr id="3" name="Tijdelijke aanduiding voor datum 2">
            <a:extLst>
              <a:ext uri="{FF2B5EF4-FFF2-40B4-BE49-F238E27FC236}">
                <a16:creationId xmlns:a16="http://schemas.microsoft.com/office/drawing/2014/main" id="{23743E62-9109-A44A-99B2-C4E637F5CC7F}"/>
              </a:ext>
            </a:extLst>
          </p:cNvPr>
          <p:cNvSpPr>
            <a:spLocks noGrp="1"/>
          </p:cNvSpPr>
          <p:nvPr>
            <p:ph type="dt" sz="half" idx="14"/>
          </p:nvPr>
        </p:nvSpPr>
        <p:spPr/>
        <p:txBody>
          <a:bodyPr/>
          <a:lstStyle/>
          <a:p>
            <a:fld id="{EECECA24-D9F2-6B42-BC4E-A928EE3BB1C9}" type="datetime1">
              <a:rPr lang="nl-NL" noProof="0" smtClean="0"/>
              <a:t>03-12-2025</a:t>
            </a:fld>
            <a:endParaRPr lang="en-US" noProof="0"/>
          </a:p>
        </p:txBody>
      </p:sp>
      <p:sp>
        <p:nvSpPr>
          <p:cNvPr id="4" name="Tijdelijke aanduiding voor voettekst 3">
            <a:extLst>
              <a:ext uri="{FF2B5EF4-FFF2-40B4-BE49-F238E27FC236}">
                <a16:creationId xmlns:a16="http://schemas.microsoft.com/office/drawing/2014/main" id="{497F21C7-50D3-CD45-88ED-579D6E082AC6}"/>
              </a:ext>
            </a:extLst>
          </p:cNvPr>
          <p:cNvSpPr>
            <a:spLocks noGrp="1"/>
          </p:cNvSpPr>
          <p:nvPr>
            <p:ph type="ftr" sz="quarter" idx="15"/>
          </p:nvPr>
        </p:nvSpPr>
        <p:spPr/>
        <p:txBody>
          <a:bodyPr/>
          <a:lstStyle/>
          <a:p>
            <a:r>
              <a:rPr lang="en-US" noProof="0"/>
              <a:t>NAAM PRESENTATIE</a:t>
            </a:r>
          </a:p>
        </p:txBody>
      </p:sp>
      <p:sp>
        <p:nvSpPr>
          <p:cNvPr id="5" name="Tijdelijke aanduiding voor dianummer 4">
            <a:extLst>
              <a:ext uri="{FF2B5EF4-FFF2-40B4-BE49-F238E27FC236}">
                <a16:creationId xmlns:a16="http://schemas.microsoft.com/office/drawing/2014/main" id="{8EF93A16-95D0-E04A-A711-60716068B8A0}"/>
              </a:ext>
            </a:extLst>
          </p:cNvPr>
          <p:cNvSpPr>
            <a:spLocks noGrp="1"/>
          </p:cNvSpPr>
          <p:nvPr>
            <p:ph type="sldNum" sz="quarter" idx="16"/>
          </p:nvPr>
        </p:nvSpPr>
        <p:spPr/>
        <p:txBody>
          <a:bodyPr/>
          <a:lstStyle/>
          <a:p>
            <a:fld id="{EC1B0D69-B8A6-8744-9E7E-380CD2AD97F8}" type="slidenum">
              <a:rPr lang="en-US" noProof="0" smtClean="0"/>
              <a:pPr/>
              <a:t>‹nr.›</a:t>
            </a:fld>
            <a:endParaRPr lang="en-US" noProof="0"/>
          </a:p>
        </p:txBody>
      </p:sp>
    </p:spTree>
    <p:extLst>
      <p:ext uri="{BB962C8B-B14F-4D97-AF65-F5344CB8AC3E}">
        <p14:creationId xmlns:p14="http://schemas.microsoft.com/office/powerpoint/2010/main" val="389379664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hapt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bg1"/>
                </a:solidFill>
              </a:defRPr>
            </a:lvl1pPr>
          </a:lstStyle>
          <a:p>
            <a:r>
              <a:rPr lang="en-GB" noProof="0"/>
              <a:t>Click to edit Master </a:t>
            </a:r>
            <a:br>
              <a:rPr lang="en-GB" noProof="0"/>
            </a:br>
            <a:r>
              <a:rPr lang="en-GB" noProof="0"/>
              <a:t>title style</a:t>
            </a:r>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en-GB" noProof="0"/>
              <a:t>#.</a:t>
            </a:r>
          </a:p>
        </p:txBody>
      </p:sp>
    </p:spTree>
    <p:extLst>
      <p:ext uri="{BB962C8B-B14F-4D97-AF65-F5344CB8AC3E}">
        <p14:creationId xmlns:p14="http://schemas.microsoft.com/office/powerpoint/2010/main" val="145435739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chapter 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bg1"/>
                </a:solidFill>
              </a:defRPr>
            </a:lvl1pPr>
          </a:lstStyle>
          <a:p>
            <a:r>
              <a:rPr lang="nl-NL" dirty="0"/>
              <a:t>Klik om stijl te bewerken</a:t>
            </a:r>
            <a:endParaRPr lang="nl-NL" noProof="0" dirty="0"/>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nl-NL" noProof="0" dirty="0"/>
              <a:t>#.</a:t>
            </a:r>
          </a:p>
        </p:txBody>
      </p:sp>
    </p:spTree>
    <p:extLst>
      <p:ext uri="{BB962C8B-B14F-4D97-AF65-F5344CB8AC3E}">
        <p14:creationId xmlns:p14="http://schemas.microsoft.com/office/powerpoint/2010/main" val="71680556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hapt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11090275" cy="2088232"/>
          </a:xfrm>
        </p:spPr>
        <p:txBody>
          <a:bodyPr anchor="t">
            <a:noAutofit/>
          </a:bodyPr>
          <a:lstStyle>
            <a:lvl1pPr>
              <a:lnSpc>
                <a:spcPct val="100000"/>
              </a:lnSpc>
              <a:defRPr>
                <a:solidFill>
                  <a:schemeClr val="accent1"/>
                </a:solidFill>
              </a:defRPr>
            </a:lvl1pPr>
          </a:lstStyle>
          <a:p>
            <a:r>
              <a:rPr lang="en-GB" noProof="0"/>
              <a:t>Click to edit Master </a:t>
            </a:r>
            <a:br>
              <a:rPr lang="en-GB" noProof="0"/>
            </a:br>
            <a:r>
              <a:rPr lang="en-GB" noProof="0"/>
              <a:t>title style</a:t>
            </a:r>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accent1"/>
                </a:solidFill>
                <a:latin typeface="Arial Black" panose="020B0604020202020204" pitchFamily="34" charset="0"/>
              </a:defRPr>
            </a:lvl1pPr>
          </a:lstStyle>
          <a:p>
            <a:pPr lvl="0"/>
            <a:r>
              <a:rPr lang="en-GB" noProof="0"/>
              <a:t>#.</a:t>
            </a:r>
          </a:p>
        </p:txBody>
      </p:sp>
    </p:spTree>
    <p:extLst>
      <p:ext uri="{BB962C8B-B14F-4D97-AF65-F5344CB8AC3E}">
        <p14:creationId xmlns:p14="http://schemas.microsoft.com/office/powerpoint/2010/main" val="73068365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hapter pic coll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F0D-009B-7542-AC3B-814A02441073}"/>
              </a:ext>
            </a:extLst>
          </p:cNvPr>
          <p:cNvSpPr>
            <a:spLocks noGrp="1"/>
          </p:cNvSpPr>
          <p:nvPr>
            <p:ph type="title" hasCustomPrompt="1"/>
          </p:nvPr>
        </p:nvSpPr>
        <p:spPr>
          <a:xfrm>
            <a:off x="550862" y="3123957"/>
            <a:ext cx="5040313" cy="2088232"/>
          </a:xfrm>
        </p:spPr>
        <p:txBody>
          <a:bodyPr anchor="t">
            <a:noAutofit/>
          </a:bodyPr>
          <a:lstStyle>
            <a:lvl1pPr>
              <a:lnSpc>
                <a:spcPct val="100000"/>
              </a:lnSpc>
              <a:defRPr>
                <a:solidFill>
                  <a:schemeClr val="bg1"/>
                </a:solidFill>
              </a:defRPr>
            </a:lvl1pPr>
          </a:lstStyle>
          <a:p>
            <a:r>
              <a:rPr lang="en-GB" noProof="0" dirty="0"/>
              <a:t>Click to edit Master </a:t>
            </a:r>
            <a:br>
              <a:rPr lang="en-GB" noProof="0" dirty="0"/>
            </a:br>
            <a:r>
              <a:rPr lang="en-GB" noProof="0" dirty="0"/>
              <a:t>title style</a:t>
            </a:r>
          </a:p>
        </p:txBody>
      </p:sp>
      <p:sp>
        <p:nvSpPr>
          <p:cNvPr id="14" name="Text Placeholder 13">
            <a:extLst>
              <a:ext uri="{FF2B5EF4-FFF2-40B4-BE49-F238E27FC236}">
                <a16:creationId xmlns:a16="http://schemas.microsoft.com/office/drawing/2014/main" id="{FA7084ED-CEC5-CB4D-B500-E23F297B17AF}"/>
              </a:ext>
            </a:extLst>
          </p:cNvPr>
          <p:cNvSpPr>
            <a:spLocks noGrp="1"/>
          </p:cNvSpPr>
          <p:nvPr>
            <p:ph type="body" sz="quarter" idx="10" hasCustomPrompt="1"/>
          </p:nvPr>
        </p:nvSpPr>
        <p:spPr>
          <a:xfrm>
            <a:off x="550862" y="2311874"/>
            <a:ext cx="839117" cy="935037"/>
          </a:xfrm>
        </p:spPr>
        <p:txBody>
          <a:bodyPr>
            <a:normAutofit/>
          </a:bodyPr>
          <a:lstStyle>
            <a:lvl1pPr>
              <a:defRPr sz="5500" b="1" i="0">
                <a:solidFill>
                  <a:schemeClr val="bg1"/>
                </a:solidFill>
                <a:latin typeface="Arial Black" panose="020B0604020202020204" pitchFamily="34" charset="0"/>
              </a:defRPr>
            </a:lvl1pPr>
          </a:lstStyle>
          <a:p>
            <a:pPr lvl="0"/>
            <a:r>
              <a:rPr lang="en-GB" noProof="0" dirty="0"/>
              <a:t>#.</a:t>
            </a:r>
          </a:p>
        </p:txBody>
      </p:sp>
      <p:grpSp>
        <p:nvGrpSpPr>
          <p:cNvPr id="3" name="Group 2">
            <a:extLst>
              <a:ext uri="{FF2B5EF4-FFF2-40B4-BE49-F238E27FC236}">
                <a16:creationId xmlns:a16="http://schemas.microsoft.com/office/drawing/2014/main" id="{421407A2-ACB2-1A4B-A926-592ED553CA80}"/>
              </a:ext>
            </a:extLst>
          </p:cNvPr>
          <p:cNvGrpSpPr/>
          <p:nvPr userDrawn="1"/>
        </p:nvGrpSpPr>
        <p:grpSpPr>
          <a:xfrm>
            <a:off x="11496599" y="332656"/>
            <a:ext cx="407012" cy="348834"/>
            <a:chOff x="11496599" y="332656"/>
            <a:chExt cx="407012" cy="348834"/>
          </a:xfrm>
        </p:grpSpPr>
        <p:sp>
          <p:nvSpPr>
            <p:cNvPr id="10" name="Freeform 9">
              <a:extLst>
                <a:ext uri="{FF2B5EF4-FFF2-40B4-BE49-F238E27FC236}">
                  <a16:creationId xmlns:a16="http://schemas.microsoft.com/office/drawing/2014/main" id="{B02F11E3-5EA0-394F-95B0-271DC53A7ACE}"/>
                </a:ext>
              </a:extLst>
            </p:cNvPr>
            <p:cNvSpPr/>
            <p:nvPr userDrawn="1"/>
          </p:nvSpPr>
          <p:spPr>
            <a:xfrm>
              <a:off x="11496599" y="332656"/>
              <a:ext cx="174428" cy="348834"/>
            </a:xfrm>
            <a:custGeom>
              <a:avLst/>
              <a:gdLst>
                <a:gd name="connsiteX0" fmla="*/ 116317 w 174428"/>
                <a:gd name="connsiteY0" fmla="*/ 203556 h 348834"/>
                <a:gd name="connsiteX1" fmla="*/ 174428 w 174428"/>
                <a:gd name="connsiteY1" fmla="*/ 203556 h 348834"/>
                <a:gd name="connsiteX2" fmla="*/ 174428 w 174428"/>
                <a:gd name="connsiteY2" fmla="*/ 348834 h 348834"/>
                <a:gd name="connsiteX3" fmla="*/ 116317 w 174428"/>
                <a:gd name="connsiteY3" fmla="*/ 348834 h 348834"/>
                <a:gd name="connsiteX4" fmla="*/ 116317 w 174428"/>
                <a:gd name="connsiteY4" fmla="*/ 203556 h 348834"/>
                <a:gd name="connsiteX5" fmla="*/ 116317 w 174428"/>
                <a:gd name="connsiteY5" fmla="*/ 0 h 348834"/>
                <a:gd name="connsiteX6" fmla="*/ 174428 w 174428"/>
                <a:gd name="connsiteY6" fmla="*/ 0 h 348834"/>
                <a:gd name="connsiteX7" fmla="*/ 174428 w 174428"/>
                <a:gd name="connsiteY7" fmla="*/ 145264 h 348834"/>
                <a:gd name="connsiteX8" fmla="*/ 116317 w 174428"/>
                <a:gd name="connsiteY8" fmla="*/ 145264 h 348834"/>
                <a:gd name="connsiteX9" fmla="*/ 116317 w 174428"/>
                <a:gd name="connsiteY9" fmla="*/ 0 h 348834"/>
                <a:gd name="connsiteX10" fmla="*/ 0 w 174428"/>
                <a:gd name="connsiteY10" fmla="*/ 0 h 348834"/>
                <a:gd name="connsiteX11" fmla="*/ 58111 w 174428"/>
                <a:gd name="connsiteY11" fmla="*/ 0 h 348834"/>
                <a:gd name="connsiteX12" fmla="*/ 58111 w 174428"/>
                <a:gd name="connsiteY12" fmla="*/ 348668 h 348834"/>
                <a:gd name="connsiteX13" fmla="*/ 0 w 174428"/>
                <a:gd name="connsiteY13" fmla="*/ 348668 h 348834"/>
                <a:gd name="connsiteX14" fmla="*/ 0 w 174428"/>
                <a:gd name="connsiteY14" fmla="*/ 0 h 34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4428" h="348834">
                  <a:moveTo>
                    <a:pt x="116317" y="203556"/>
                  </a:moveTo>
                  <a:lnTo>
                    <a:pt x="174428" y="203556"/>
                  </a:lnTo>
                  <a:lnTo>
                    <a:pt x="174428" y="348834"/>
                  </a:lnTo>
                  <a:lnTo>
                    <a:pt x="116317" y="348834"/>
                  </a:lnTo>
                  <a:cubicBezTo>
                    <a:pt x="116317" y="348834"/>
                    <a:pt x="116317" y="203556"/>
                    <a:pt x="116317" y="203556"/>
                  </a:cubicBezTo>
                  <a:close/>
                  <a:moveTo>
                    <a:pt x="116317" y="0"/>
                  </a:moveTo>
                  <a:lnTo>
                    <a:pt x="174428" y="0"/>
                  </a:lnTo>
                  <a:lnTo>
                    <a:pt x="174428" y="145264"/>
                  </a:lnTo>
                  <a:lnTo>
                    <a:pt x="116317" y="145264"/>
                  </a:lnTo>
                  <a:cubicBezTo>
                    <a:pt x="116317" y="145264"/>
                    <a:pt x="116317" y="0"/>
                    <a:pt x="116317" y="0"/>
                  </a:cubicBezTo>
                  <a:close/>
                  <a:moveTo>
                    <a:pt x="0" y="0"/>
                  </a:moveTo>
                  <a:lnTo>
                    <a:pt x="58111" y="0"/>
                  </a:lnTo>
                  <a:lnTo>
                    <a:pt x="58111" y="348668"/>
                  </a:lnTo>
                  <a:lnTo>
                    <a:pt x="0" y="348668"/>
                  </a:lnTo>
                  <a:cubicBezTo>
                    <a:pt x="0" y="348668"/>
                    <a:pt x="0" y="0"/>
                    <a:pt x="0" y="0"/>
                  </a:cubicBezTo>
                  <a:close/>
                </a:path>
              </a:pathLst>
            </a:custGeom>
            <a:solidFill>
              <a:srgbClr val="8AD0F7"/>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8" name="Shape">
              <a:extLst>
                <a:ext uri="{FF2B5EF4-FFF2-40B4-BE49-F238E27FC236}">
                  <a16:creationId xmlns:a16="http://schemas.microsoft.com/office/drawing/2014/main" id="{9CD90432-ABB1-434E-AFBF-C7B827606D72}"/>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rgbClr val="FFFFF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grpSp>
      <p:sp>
        <p:nvSpPr>
          <p:cNvPr id="7" name="Picture Placeholder 7">
            <a:extLst>
              <a:ext uri="{FF2B5EF4-FFF2-40B4-BE49-F238E27FC236}">
                <a16:creationId xmlns:a16="http://schemas.microsoft.com/office/drawing/2014/main" id="{FEBA7CC2-4113-2344-BA3C-70315F58D49F}"/>
              </a:ext>
            </a:extLst>
          </p:cNvPr>
          <p:cNvSpPr>
            <a:spLocks noGrp="1"/>
          </p:cNvSpPr>
          <p:nvPr>
            <p:ph type="pic" sz="quarter" idx="11"/>
          </p:nvPr>
        </p:nvSpPr>
        <p:spPr>
          <a:xfrm>
            <a:off x="6096000" y="908720"/>
            <a:ext cx="5545138" cy="2520280"/>
          </a:xfrm>
          <a:solidFill>
            <a:schemeClr val="bg2"/>
          </a:solidFill>
          <a:ln>
            <a:noFill/>
          </a:ln>
        </p:spPr>
        <p:txBody>
          <a:bodyPr/>
          <a:lstStyle/>
          <a:p>
            <a:r>
              <a:rPr lang="en-GB" noProof="0"/>
              <a:t>Click icon to add picture</a:t>
            </a:r>
            <a:endParaRPr lang="en-GB" noProof="0" dirty="0"/>
          </a:p>
        </p:txBody>
      </p:sp>
      <p:sp>
        <p:nvSpPr>
          <p:cNvPr id="8" name="Picture Placeholder 7">
            <a:extLst>
              <a:ext uri="{FF2B5EF4-FFF2-40B4-BE49-F238E27FC236}">
                <a16:creationId xmlns:a16="http://schemas.microsoft.com/office/drawing/2014/main" id="{3881DB74-0D71-9E45-A2DD-7583C6149F7E}"/>
              </a:ext>
            </a:extLst>
          </p:cNvPr>
          <p:cNvSpPr>
            <a:spLocks noGrp="1"/>
          </p:cNvSpPr>
          <p:nvPr>
            <p:ph type="pic" sz="quarter" idx="12"/>
          </p:nvPr>
        </p:nvSpPr>
        <p:spPr>
          <a:xfrm>
            <a:off x="6096000" y="3501008"/>
            <a:ext cx="2736304" cy="2952180"/>
          </a:xfrm>
          <a:solidFill>
            <a:schemeClr val="bg2"/>
          </a:solidFill>
          <a:ln>
            <a:noFill/>
          </a:ln>
        </p:spPr>
        <p:txBody>
          <a:bodyPr/>
          <a:lstStyle/>
          <a:p>
            <a:r>
              <a:rPr lang="en-GB" noProof="0"/>
              <a:t>Click icon to add picture</a:t>
            </a:r>
          </a:p>
        </p:txBody>
      </p:sp>
      <p:sp>
        <p:nvSpPr>
          <p:cNvPr id="9" name="Picture Placeholder 7">
            <a:extLst>
              <a:ext uri="{FF2B5EF4-FFF2-40B4-BE49-F238E27FC236}">
                <a16:creationId xmlns:a16="http://schemas.microsoft.com/office/drawing/2014/main" id="{BA8BB002-1B3C-7343-BC59-2354CF8FE52A}"/>
              </a:ext>
            </a:extLst>
          </p:cNvPr>
          <p:cNvSpPr>
            <a:spLocks noGrp="1"/>
          </p:cNvSpPr>
          <p:nvPr>
            <p:ph type="pic" sz="quarter" idx="13"/>
          </p:nvPr>
        </p:nvSpPr>
        <p:spPr>
          <a:xfrm>
            <a:off x="8908943" y="3501008"/>
            <a:ext cx="2736304" cy="2952180"/>
          </a:xfrm>
          <a:solidFill>
            <a:schemeClr val="bg2"/>
          </a:solidFill>
          <a:ln>
            <a:noFill/>
          </a:ln>
        </p:spPr>
        <p:txBody>
          <a:bodyPr/>
          <a:lstStyle/>
          <a:p>
            <a:r>
              <a:rPr lang="en-GB" noProof="0"/>
              <a:t>Click icon to add picture</a:t>
            </a:r>
          </a:p>
        </p:txBody>
      </p:sp>
    </p:spTree>
    <p:extLst>
      <p:ext uri="{BB962C8B-B14F-4D97-AF65-F5344CB8AC3E}">
        <p14:creationId xmlns:p14="http://schemas.microsoft.com/office/powerpoint/2010/main" val="252258160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ig pic right text overlay">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3E00284-956A-7D4E-9EA2-7ECC8A7F469A}"/>
              </a:ext>
            </a:extLst>
          </p:cNvPr>
          <p:cNvSpPr/>
          <p:nvPr userDrawn="1"/>
        </p:nvSpPr>
        <p:spPr>
          <a:xfrm>
            <a:off x="0" y="2373"/>
            <a:ext cx="3431704" cy="6924973"/>
          </a:xfrm>
          <a:prstGeom prst="rect">
            <a:avLst/>
          </a:prstGeom>
          <a:solidFill>
            <a:schemeClr val="accent6">
              <a:lumMod val="20000"/>
              <a:lumOff val="80000"/>
            </a:schemeClr>
          </a:solidFill>
        </p:spPr>
        <p:txBody>
          <a:bodyPr wrap="square" rtlCol="0" anchor="ctr">
            <a:spAutoFit/>
          </a:bodyPr>
          <a:lstStyle/>
          <a:p>
            <a:pPr algn="l"/>
            <a:endParaRPr lang="en-GB" sz="7400" noProof="0">
              <a:solidFill>
                <a:srgbClr val="000000"/>
              </a:solidFill>
              <a:latin typeface="Arial" panose="020B0604020202020204" pitchFamily="34" charset="0"/>
              <a:cs typeface="Arial" panose="020B0604020202020204" pitchFamily="34" charset="0"/>
            </a:endParaRPr>
          </a:p>
          <a:p>
            <a:pPr algn="l"/>
            <a:endParaRPr lang="en-GB" sz="7400" noProof="0">
              <a:solidFill>
                <a:srgbClr val="000000"/>
              </a:solidFill>
              <a:latin typeface="Arial" panose="020B0604020202020204" pitchFamily="34" charset="0"/>
              <a:cs typeface="Arial" panose="020B0604020202020204" pitchFamily="34" charset="0"/>
            </a:endParaRPr>
          </a:p>
          <a:p>
            <a:pPr algn="l"/>
            <a:endParaRPr lang="en-GB" sz="7400" noProof="0">
              <a:solidFill>
                <a:srgbClr val="000000"/>
              </a:solidFill>
              <a:latin typeface="Arial" panose="020B0604020202020204" pitchFamily="34" charset="0"/>
              <a:cs typeface="Arial" panose="020B0604020202020204" pitchFamily="34" charset="0"/>
            </a:endParaRPr>
          </a:p>
          <a:p>
            <a:pPr algn="l"/>
            <a:endParaRPr lang="en-GB" sz="7400" noProof="0">
              <a:solidFill>
                <a:srgbClr val="000000"/>
              </a:solidFill>
              <a:latin typeface="Arial" panose="020B0604020202020204" pitchFamily="34" charset="0"/>
              <a:cs typeface="Arial" panose="020B0604020202020204" pitchFamily="34" charset="0"/>
            </a:endParaRPr>
          </a:p>
          <a:p>
            <a:pPr algn="l"/>
            <a:endParaRPr lang="en-GB" sz="7400" noProof="0">
              <a:solidFill>
                <a:srgbClr val="000000"/>
              </a:solidFill>
              <a:latin typeface="Arial" panose="020B0604020202020204" pitchFamily="34" charset="0"/>
              <a:cs typeface="Arial" panose="020B0604020202020204" pitchFamily="34" charset="0"/>
            </a:endParaRPr>
          </a:p>
          <a:p>
            <a:pPr algn="l"/>
            <a:endParaRPr lang="en-GB" sz="7400" noProof="0">
              <a:solidFill>
                <a:srgbClr val="000000"/>
              </a:solidFill>
              <a:latin typeface="Arial" panose="020B0604020202020204" pitchFamily="34" charset="0"/>
              <a:cs typeface="Arial" panose="020B0604020202020204" pitchFamily="34" charset="0"/>
            </a:endParaRPr>
          </a:p>
        </p:txBody>
      </p:sp>
      <p:sp>
        <p:nvSpPr>
          <p:cNvPr id="15" name="Picture Placeholder 13">
            <a:extLst>
              <a:ext uri="{FF2B5EF4-FFF2-40B4-BE49-F238E27FC236}">
                <a16:creationId xmlns:a16="http://schemas.microsoft.com/office/drawing/2014/main" id="{CD1E5101-6EA2-D545-9D42-5671336BABAF}"/>
              </a:ext>
            </a:extLst>
          </p:cNvPr>
          <p:cNvSpPr>
            <a:spLocks noGrp="1"/>
          </p:cNvSpPr>
          <p:nvPr>
            <p:ph type="pic" sz="quarter" idx="11"/>
          </p:nvPr>
        </p:nvSpPr>
        <p:spPr>
          <a:xfrm>
            <a:off x="3071813" y="0"/>
            <a:ext cx="9120187" cy="6858000"/>
          </a:xfrm>
          <a:solidFill>
            <a:schemeClr val="bg2"/>
          </a:solidFill>
        </p:spPr>
        <p:txBody>
          <a:bodyPr/>
          <a:lstStyle/>
          <a:p>
            <a:r>
              <a:rPr lang="en-GB" noProof="0"/>
              <a:t>Click icon to add picture</a:t>
            </a:r>
          </a:p>
        </p:txBody>
      </p:sp>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4" y="692150"/>
            <a:ext cx="5040312" cy="1657350"/>
          </a:xfrm>
          <a:solidFill>
            <a:schemeClr val="bg1"/>
          </a:solidFill>
          <a:ln>
            <a:noFill/>
          </a:ln>
        </p:spPr>
        <p:txBody>
          <a:bodyPr lIns="360000" tIns="360000" rIns="540000" anchor="t"/>
          <a:lstStyle/>
          <a:p>
            <a:r>
              <a:rPr lang="en-GB" noProof="0"/>
              <a:t>Click to edit Master title style</a:t>
            </a:r>
          </a:p>
        </p:txBody>
      </p:sp>
      <p:grpSp>
        <p:nvGrpSpPr>
          <p:cNvPr id="5" name="Group 4">
            <a:extLst>
              <a:ext uri="{FF2B5EF4-FFF2-40B4-BE49-F238E27FC236}">
                <a16:creationId xmlns:a16="http://schemas.microsoft.com/office/drawing/2014/main" id="{6FC5071E-DEB1-5349-80F8-FD30600D1A4F}"/>
              </a:ext>
            </a:extLst>
          </p:cNvPr>
          <p:cNvGrpSpPr/>
          <p:nvPr userDrawn="1"/>
        </p:nvGrpSpPr>
        <p:grpSpPr>
          <a:xfrm>
            <a:off x="11496600" y="332656"/>
            <a:ext cx="407011" cy="348834"/>
            <a:chOff x="11496600" y="332656"/>
            <a:chExt cx="407011" cy="348834"/>
          </a:xfrm>
        </p:grpSpPr>
        <p:sp>
          <p:nvSpPr>
            <p:cNvPr id="9" name="Shape">
              <a:extLst>
                <a:ext uri="{FF2B5EF4-FFF2-40B4-BE49-F238E27FC236}">
                  <a16:creationId xmlns:a16="http://schemas.microsoft.com/office/drawing/2014/main" id="{2CE958C3-F4D3-E843-A6D4-76DFB2C4A023}"/>
                </a:ext>
              </a:extLst>
            </p:cNvPr>
            <p:cNvSpPr/>
            <p:nvPr userDrawn="1"/>
          </p:nvSpPr>
          <p:spPr>
            <a:xfrm>
              <a:off x="11612917" y="332656"/>
              <a:ext cx="58111" cy="1452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0" name="Shape">
              <a:extLst>
                <a:ext uri="{FF2B5EF4-FFF2-40B4-BE49-F238E27FC236}">
                  <a16:creationId xmlns:a16="http://schemas.microsoft.com/office/drawing/2014/main" id="{50EE41ED-CA76-C74A-8CAC-C076B914ED93}"/>
                </a:ext>
              </a:extLst>
            </p:cNvPr>
            <p:cNvSpPr/>
            <p:nvPr userDrawn="1"/>
          </p:nvSpPr>
          <p:spPr>
            <a:xfrm>
              <a:off x="11612917" y="536212"/>
              <a:ext cx="58111" cy="1452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1" name="Shape">
              <a:extLst>
                <a:ext uri="{FF2B5EF4-FFF2-40B4-BE49-F238E27FC236}">
                  <a16:creationId xmlns:a16="http://schemas.microsoft.com/office/drawing/2014/main" id="{F31FC9A2-F74A-1440-9A97-A7C3850470E9}"/>
                </a:ext>
              </a:extLst>
            </p:cNvPr>
            <p:cNvSpPr/>
            <p:nvPr userDrawn="1"/>
          </p:nvSpPr>
          <p:spPr>
            <a:xfrm>
              <a:off x="11496600" y="332656"/>
              <a:ext cx="58111" cy="348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sp>
          <p:nvSpPr>
            <p:cNvPr id="12" name="Shape">
              <a:extLst>
                <a:ext uri="{FF2B5EF4-FFF2-40B4-BE49-F238E27FC236}">
                  <a16:creationId xmlns:a16="http://schemas.microsoft.com/office/drawing/2014/main" id="{5602B6CB-0F5B-6444-9846-E680D97AFF53}"/>
                </a:ext>
              </a:extLst>
            </p:cNvPr>
            <p:cNvSpPr/>
            <p:nvPr userDrawn="1"/>
          </p:nvSpPr>
          <p:spPr>
            <a:xfrm>
              <a:off x="11729235" y="332656"/>
              <a:ext cx="174376" cy="261501"/>
            </a:xfrm>
            <a:custGeom>
              <a:avLst/>
              <a:gdLst/>
              <a:ahLst/>
              <a:cxnLst>
                <a:cxn ang="0">
                  <a:pos x="wd2" y="hd2"/>
                </a:cxn>
                <a:cxn ang="5400000">
                  <a:pos x="wd2" y="hd2"/>
                </a:cxn>
                <a:cxn ang="10800000">
                  <a:pos x="wd2" y="hd2"/>
                </a:cxn>
                <a:cxn ang="16200000">
                  <a:pos x="wd2" y="hd2"/>
                </a:cxn>
              </a:cxnLst>
              <a:rect l="0" t="0" r="r" b="b"/>
              <a:pathLst>
                <a:path w="21600" h="21600" extrusionOk="0">
                  <a:moveTo>
                    <a:pt x="21598" y="14399"/>
                  </a:moveTo>
                  <a:lnTo>
                    <a:pt x="21598" y="0"/>
                  </a:lnTo>
                  <a:lnTo>
                    <a:pt x="14400" y="0"/>
                  </a:lnTo>
                  <a:lnTo>
                    <a:pt x="14400" y="14399"/>
                  </a:lnTo>
                  <a:cubicBezTo>
                    <a:pt x="14400" y="15724"/>
                    <a:pt x="12783" y="16800"/>
                    <a:pt x="10801" y="16800"/>
                  </a:cubicBezTo>
                  <a:cubicBezTo>
                    <a:pt x="8806" y="16800"/>
                    <a:pt x="7202" y="15724"/>
                    <a:pt x="7202" y="14399"/>
                  </a:cubicBezTo>
                  <a:lnTo>
                    <a:pt x="7202" y="0"/>
                  </a:lnTo>
                  <a:lnTo>
                    <a:pt x="3" y="0"/>
                  </a:lnTo>
                  <a:lnTo>
                    <a:pt x="0" y="14399"/>
                  </a:lnTo>
                  <a:cubicBezTo>
                    <a:pt x="0" y="18386"/>
                    <a:pt x="4828" y="21600"/>
                    <a:pt x="10801" y="21600"/>
                  </a:cubicBezTo>
                  <a:cubicBezTo>
                    <a:pt x="16774" y="21600"/>
                    <a:pt x="21600" y="18386"/>
                    <a:pt x="21600" y="14399"/>
                  </a:cubicBezTo>
                  <a:cubicBezTo>
                    <a:pt x="21600" y="14399"/>
                    <a:pt x="21598" y="14399"/>
                    <a:pt x="21598" y="14399"/>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lang="en-GB" b="0" i="0" noProof="0">
                <a:latin typeface="Arial" panose="020B0604020202020204" pitchFamily="34" charset="0"/>
              </a:endParaRPr>
            </a:p>
          </p:txBody>
        </p:sp>
      </p:grpSp>
      <p:sp>
        <p:nvSpPr>
          <p:cNvPr id="8" name="Text Placeholder 7">
            <a:extLst>
              <a:ext uri="{FF2B5EF4-FFF2-40B4-BE49-F238E27FC236}">
                <a16:creationId xmlns:a16="http://schemas.microsoft.com/office/drawing/2014/main" id="{61B30FE6-4D08-154C-8C13-5744F67462C3}"/>
              </a:ext>
            </a:extLst>
          </p:cNvPr>
          <p:cNvSpPr>
            <a:spLocks noGrp="1"/>
          </p:cNvSpPr>
          <p:nvPr>
            <p:ph type="body" sz="quarter" idx="10"/>
          </p:nvPr>
        </p:nvSpPr>
        <p:spPr>
          <a:xfrm>
            <a:off x="550863" y="2349500"/>
            <a:ext cx="5040312" cy="3816350"/>
          </a:xfrm>
          <a:solidFill>
            <a:schemeClr val="bg1"/>
          </a:solidFill>
          <a:ln>
            <a:noFill/>
          </a:ln>
        </p:spPr>
        <p:txBody>
          <a:bodyPr lIns="360000" rIns="540000" bIns="360000"/>
          <a:lstStyle/>
          <a:p>
            <a:pPr lvl="0"/>
            <a:r>
              <a:rPr lang="en-GB" noProof="0"/>
              <a:t>Click to edit Master text styles</a:t>
            </a:r>
          </a:p>
        </p:txBody>
      </p:sp>
      <p:sp>
        <p:nvSpPr>
          <p:cNvPr id="3" name="Tijdelijke aanduiding voor datum 2">
            <a:extLst>
              <a:ext uri="{FF2B5EF4-FFF2-40B4-BE49-F238E27FC236}">
                <a16:creationId xmlns:a16="http://schemas.microsoft.com/office/drawing/2014/main" id="{DEDB39B5-0DE9-3640-B010-3D7373BBCDF5}"/>
              </a:ext>
            </a:extLst>
          </p:cNvPr>
          <p:cNvSpPr>
            <a:spLocks noGrp="1"/>
          </p:cNvSpPr>
          <p:nvPr>
            <p:ph type="dt" sz="half" idx="12"/>
          </p:nvPr>
        </p:nvSpPr>
        <p:spPr/>
        <p:txBody>
          <a:bodyPr/>
          <a:lstStyle/>
          <a:p>
            <a:fld id="{EC5D335E-36A9-304D-9790-4669C58607F0}" type="datetime1">
              <a:rPr lang="nl-NL" noProof="0" smtClean="0"/>
              <a:t>03-12-2025</a:t>
            </a:fld>
            <a:endParaRPr lang="en-GB" noProof="0"/>
          </a:p>
        </p:txBody>
      </p:sp>
      <p:sp>
        <p:nvSpPr>
          <p:cNvPr id="4" name="Tijdelijke aanduiding voor voettekst 3">
            <a:extLst>
              <a:ext uri="{FF2B5EF4-FFF2-40B4-BE49-F238E27FC236}">
                <a16:creationId xmlns:a16="http://schemas.microsoft.com/office/drawing/2014/main" id="{1D4C00AF-4EC1-824D-97E4-3889C62A741A}"/>
              </a:ext>
            </a:extLst>
          </p:cNvPr>
          <p:cNvSpPr>
            <a:spLocks noGrp="1"/>
          </p:cNvSpPr>
          <p:nvPr>
            <p:ph type="ftr" sz="quarter" idx="13"/>
          </p:nvPr>
        </p:nvSpPr>
        <p:spPr/>
        <p:txBody>
          <a:bodyPr/>
          <a:lstStyle/>
          <a:p>
            <a:r>
              <a:rPr lang="en-GB" noProof="0"/>
              <a:t>NAAM PRESENTATIE</a:t>
            </a:r>
          </a:p>
        </p:txBody>
      </p:sp>
      <p:sp>
        <p:nvSpPr>
          <p:cNvPr id="6" name="Tijdelijke aanduiding voor dianummer 5">
            <a:extLst>
              <a:ext uri="{FF2B5EF4-FFF2-40B4-BE49-F238E27FC236}">
                <a16:creationId xmlns:a16="http://schemas.microsoft.com/office/drawing/2014/main" id="{A6E1C89B-F6D4-C040-AE19-B35CC7411317}"/>
              </a:ext>
            </a:extLst>
          </p:cNvPr>
          <p:cNvSpPr>
            <a:spLocks noGrp="1"/>
          </p:cNvSpPr>
          <p:nvPr>
            <p:ph type="sldNum" sz="quarter" idx="14"/>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217186654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692150"/>
            <a:ext cx="11088720" cy="1314450"/>
          </a:xfrm>
        </p:spPr>
        <p:txBody>
          <a:bodyPr anchor="t"/>
          <a:lstStyle/>
          <a:p>
            <a:r>
              <a:rPr lang="en-GB" noProof="0"/>
              <a:t>Click to edit Master title style</a:t>
            </a:r>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2017260"/>
            <a:ext cx="11088720" cy="4148590"/>
          </a:xfrm>
        </p:spPr>
        <p:txBody>
          <a:bodyPr numCol="2" spcCol="1008000"/>
          <a:lstStyle/>
          <a:p>
            <a:pPr lvl="0"/>
            <a:r>
              <a:rPr lang="en-GB" noProof="0"/>
              <a:t>Click to edit Master text styles</a:t>
            </a:r>
          </a:p>
        </p:txBody>
      </p:sp>
      <p:sp>
        <p:nvSpPr>
          <p:cNvPr id="3" name="Tijdelijke aanduiding voor datum 2">
            <a:extLst>
              <a:ext uri="{FF2B5EF4-FFF2-40B4-BE49-F238E27FC236}">
                <a16:creationId xmlns:a16="http://schemas.microsoft.com/office/drawing/2014/main" id="{49659A49-527F-DE44-8584-F6B0DB3F338B}"/>
              </a:ext>
            </a:extLst>
          </p:cNvPr>
          <p:cNvSpPr>
            <a:spLocks noGrp="1"/>
          </p:cNvSpPr>
          <p:nvPr>
            <p:ph type="dt" sz="half" idx="12"/>
          </p:nvPr>
        </p:nvSpPr>
        <p:spPr/>
        <p:txBody>
          <a:bodyPr/>
          <a:lstStyle/>
          <a:p>
            <a:fld id="{923F1CAF-CF2F-314B-A273-60C9E439ED11}" type="datetime1">
              <a:rPr lang="nl-NL" noProof="0" smtClean="0"/>
              <a:t>03-12-2025</a:t>
            </a:fld>
            <a:endParaRPr lang="en-GB" noProof="0"/>
          </a:p>
        </p:txBody>
      </p:sp>
      <p:sp>
        <p:nvSpPr>
          <p:cNvPr id="4" name="Tijdelijke aanduiding voor voettekst 3">
            <a:extLst>
              <a:ext uri="{FF2B5EF4-FFF2-40B4-BE49-F238E27FC236}">
                <a16:creationId xmlns:a16="http://schemas.microsoft.com/office/drawing/2014/main" id="{855E60F0-7B35-2B4B-8276-E9AE8AFEF351}"/>
              </a:ext>
            </a:extLst>
          </p:cNvPr>
          <p:cNvSpPr>
            <a:spLocks noGrp="1"/>
          </p:cNvSpPr>
          <p:nvPr>
            <p:ph type="ftr" sz="quarter" idx="13"/>
          </p:nvPr>
        </p:nvSpPr>
        <p:spPr/>
        <p:txBody>
          <a:bodyPr/>
          <a:lstStyle/>
          <a:p>
            <a:r>
              <a:rPr lang="en-GB" noProof="0"/>
              <a:t>NAAM PRESENTATIE</a:t>
            </a:r>
          </a:p>
        </p:txBody>
      </p:sp>
      <p:sp>
        <p:nvSpPr>
          <p:cNvPr id="5" name="Tijdelijke aanduiding voor dianummer 4">
            <a:extLst>
              <a:ext uri="{FF2B5EF4-FFF2-40B4-BE49-F238E27FC236}">
                <a16:creationId xmlns:a16="http://schemas.microsoft.com/office/drawing/2014/main" id="{8665E2CC-D522-CC4C-A5A0-934B0E151161}"/>
              </a:ext>
            </a:extLst>
          </p:cNvPr>
          <p:cNvSpPr>
            <a:spLocks noGrp="1"/>
          </p:cNvSpPr>
          <p:nvPr>
            <p:ph type="sldNum" sz="quarter" idx="14"/>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73657626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 collu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2418" y="836712"/>
            <a:ext cx="11088720" cy="1169888"/>
          </a:xfrm>
        </p:spPr>
        <p:txBody>
          <a:bodyPr anchor="t">
            <a:normAutofit/>
          </a:bodyPr>
          <a:lstStyle>
            <a:lvl1pPr>
              <a:defRPr sz="3200" b="1" i="0">
                <a:solidFill>
                  <a:schemeClr val="tx1"/>
                </a:solidFill>
                <a:latin typeface="Arial Black" panose="020B0604020202020204" pitchFamily="34" charset="0"/>
              </a:defRPr>
            </a:lvl1pPr>
          </a:lstStyle>
          <a:p>
            <a:r>
              <a:rPr lang="en-GB" noProof="0"/>
              <a:t>Click to edit Master title style</a:t>
            </a:r>
          </a:p>
        </p:txBody>
      </p:sp>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p:nvPr>
        </p:nvSpPr>
        <p:spPr>
          <a:xfrm>
            <a:off x="550863" y="4005064"/>
            <a:ext cx="3457575" cy="2160786"/>
          </a:xfrm>
        </p:spPr>
        <p:txBody>
          <a:bodyPr numCol="1" spcCol="1008000"/>
          <a:lstStyle/>
          <a:p>
            <a:pPr lvl="0"/>
            <a:r>
              <a:rPr lang="en-GB" noProof="0"/>
              <a:t>Click to edit Master text styles</a:t>
            </a:r>
          </a:p>
        </p:txBody>
      </p:sp>
      <p:sp>
        <p:nvSpPr>
          <p:cNvPr id="4" name="Text Placeholder 3">
            <a:extLst>
              <a:ext uri="{FF2B5EF4-FFF2-40B4-BE49-F238E27FC236}">
                <a16:creationId xmlns:a16="http://schemas.microsoft.com/office/drawing/2014/main" id="{F158B727-5328-F243-827D-94A3F6B4B958}"/>
              </a:ext>
            </a:extLst>
          </p:cNvPr>
          <p:cNvSpPr>
            <a:spLocks noGrp="1"/>
          </p:cNvSpPr>
          <p:nvPr>
            <p:ph type="body" sz="quarter" idx="12"/>
          </p:nvPr>
        </p:nvSpPr>
        <p:spPr>
          <a:xfrm>
            <a:off x="550863" y="476250"/>
            <a:ext cx="11090275" cy="360462"/>
          </a:xfrm>
        </p:spPr>
        <p:txBody>
          <a:bodyPr>
            <a:noAutofit/>
          </a:bodyPr>
          <a:lstStyle>
            <a:lvl1pPr>
              <a:defRPr>
                <a:ln>
                  <a:noFill/>
                </a:ln>
                <a:solidFill>
                  <a:schemeClr val="accent2"/>
                </a:solidFill>
              </a:defRPr>
            </a:lvl1pPr>
          </a:lstStyle>
          <a:p>
            <a:pPr lvl="0"/>
            <a:r>
              <a:rPr lang="en-GB" noProof="0"/>
              <a:t>Click to edit Master text styles</a:t>
            </a:r>
          </a:p>
        </p:txBody>
      </p:sp>
      <p:sp>
        <p:nvSpPr>
          <p:cNvPr id="11" name="Picture Placeholder 8">
            <a:extLst>
              <a:ext uri="{FF2B5EF4-FFF2-40B4-BE49-F238E27FC236}">
                <a16:creationId xmlns:a16="http://schemas.microsoft.com/office/drawing/2014/main" id="{DCBC2810-32B6-5E45-880F-E06893A138F3}"/>
              </a:ext>
            </a:extLst>
          </p:cNvPr>
          <p:cNvSpPr>
            <a:spLocks noGrp="1"/>
          </p:cNvSpPr>
          <p:nvPr>
            <p:ph type="pic" sz="quarter" idx="14"/>
          </p:nvPr>
        </p:nvSpPr>
        <p:spPr>
          <a:xfrm>
            <a:off x="550863" y="1989138"/>
            <a:ext cx="3457575" cy="1871662"/>
          </a:xfrm>
          <a:solidFill>
            <a:schemeClr val="bg2"/>
          </a:solidFill>
        </p:spPr>
        <p:txBody>
          <a:bodyPr/>
          <a:lstStyle/>
          <a:p>
            <a:r>
              <a:rPr lang="en-GB" noProof="0"/>
              <a:t>Click icon to add picture</a:t>
            </a:r>
          </a:p>
        </p:txBody>
      </p:sp>
      <p:sp>
        <p:nvSpPr>
          <p:cNvPr id="12" name="Text Placeholder 12">
            <a:extLst>
              <a:ext uri="{FF2B5EF4-FFF2-40B4-BE49-F238E27FC236}">
                <a16:creationId xmlns:a16="http://schemas.microsoft.com/office/drawing/2014/main" id="{903F000E-E548-7F41-BBD3-4177196CC96A}"/>
              </a:ext>
            </a:extLst>
          </p:cNvPr>
          <p:cNvSpPr>
            <a:spLocks noGrp="1"/>
          </p:cNvSpPr>
          <p:nvPr>
            <p:ph type="body" sz="quarter" idx="15"/>
          </p:nvPr>
        </p:nvSpPr>
        <p:spPr>
          <a:xfrm>
            <a:off x="4367212" y="4005064"/>
            <a:ext cx="3457575" cy="2160786"/>
          </a:xfrm>
        </p:spPr>
        <p:txBody>
          <a:bodyPr numCol="1" spcCol="1008000"/>
          <a:lstStyle/>
          <a:p>
            <a:pPr lvl="0"/>
            <a:r>
              <a:rPr lang="en-GB" noProof="0"/>
              <a:t>Click to edit Master text styles</a:t>
            </a:r>
          </a:p>
        </p:txBody>
      </p:sp>
      <p:sp>
        <p:nvSpPr>
          <p:cNvPr id="14" name="Picture Placeholder 8">
            <a:extLst>
              <a:ext uri="{FF2B5EF4-FFF2-40B4-BE49-F238E27FC236}">
                <a16:creationId xmlns:a16="http://schemas.microsoft.com/office/drawing/2014/main" id="{E95B0FAD-BB16-554A-A06F-70157E830831}"/>
              </a:ext>
            </a:extLst>
          </p:cNvPr>
          <p:cNvSpPr>
            <a:spLocks noGrp="1"/>
          </p:cNvSpPr>
          <p:nvPr>
            <p:ph type="pic" sz="quarter" idx="16"/>
          </p:nvPr>
        </p:nvSpPr>
        <p:spPr>
          <a:xfrm>
            <a:off x="4367212" y="1989138"/>
            <a:ext cx="3457575" cy="1871662"/>
          </a:xfrm>
          <a:solidFill>
            <a:schemeClr val="bg2"/>
          </a:solidFill>
        </p:spPr>
        <p:txBody>
          <a:bodyPr/>
          <a:lstStyle/>
          <a:p>
            <a:r>
              <a:rPr lang="en-GB" noProof="0"/>
              <a:t>Click icon to add picture</a:t>
            </a:r>
          </a:p>
        </p:txBody>
      </p:sp>
      <p:sp>
        <p:nvSpPr>
          <p:cNvPr id="15" name="Text Placeholder 12">
            <a:extLst>
              <a:ext uri="{FF2B5EF4-FFF2-40B4-BE49-F238E27FC236}">
                <a16:creationId xmlns:a16="http://schemas.microsoft.com/office/drawing/2014/main" id="{0A1145F6-C6FE-074B-BD51-D1717B0D13F8}"/>
              </a:ext>
            </a:extLst>
          </p:cNvPr>
          <p:cNvSpPr>
            <a:spLocks noGrp="1"/>
          </p:cNvSpPr>
          <p:nvPr>
            <p:ph type="body" sz="quarter" idx="17"/>
          </p:nvPr>
        </p:nvSpPr>
        <p:spPr>
          <a:xfrm>
            <a:off x="8187544" y="4005064"/>
            <a:ext cx="3457575" cy="2160786"/>
          </a:xfrm>
        </p:spPr>
        <p:txBody>
          <a:bodyPr numCol="1" spcCol="1008000"/>
          <a:lstStyle/>
          <a:p>
            <a:pPr lvl="0"/>
            <a:r>
              <a:rPr lang="en-GB" noProof="0"/>
              <a:t>Click to edit Master text styles</a:t>
            </a:r>
          </a:p>
        </p:txBody>
      </p:sp>
      <p:sp>
        <p:nvSpPr>
          <p:cNvPr id="16" name="Picture Placeholder 8">
            <a:extLst>
              <a:ext uri="{FF2B5EF4-FFF2-40B4-BE49-F238E27FC236}">
                <a16:creationId xmlns:a16="http://schemas.microsoft.com/office/drawing/2014/main" id="{CECF6C76-E83A-6647-A6DA-261E62126D51}"/>
              </a:ext>
            </a:extLst>
          </p:cNvPr>
          <p:cNvSpPr>
            <a:spLocks noGrp="1"/>
          </p:cNvSpPr>
          <p:nvPr>
            <p:ph type="pic" sz="quarter" idx="18"/>
          </p:nvPr>
        </p:nvSpPr>
        <p:spPr>
          <a:xfrm>
            <a:off x="8187544" y="1989138"/>
            <a:ext cx="3457575" cy="1871662"/>
          </a:xfrm>
          <a:solidFill>
            <a:schemeClr val="bg2"/>
          </a:solidFill>
        </p:spPr>
        <p:txBody>
          <a:bodyPr/>
          <a:lstStyle/>
          <a:p>
            <a:r>
              <a:rPr lang="en-GB" noProof="0"/>
              <a:t>Click icon to add picture</a:t>
            </a:r>
          </a:p>
        </p:txBody>
      </p:sp>
      <p:sp>
        <p:nvSpPr>
          <p:cNvPr id="3" name="Tijdelijke aanduiding voor datum 2">
            <a:extLst>
              <a:ext uri="{FF2B5EF4-FFF2-40B4-BE49-F238E27FC236}">
                <a16:creationId xmlns:a16="http://schemas.microsoft.com/office/drawing/2014/main" id="{A14D18CE-64CC-4148-86FC-A2A8C17FC2C8}"/>
              </a:ext>
            </a:extLst>
          </p:cNvPr>
          <p:cNvSpPr>
            <a:spLocks noGrp="1"/>
          </p:cNvSpPr>
          <p:nvPr>
            <p:ph type="dt" sz="half" idx="19"/>
          </p:nvPr>
        </p:nvSpPr>
        <p:spPr/>
        <p:txBody>
          <a:bodyPr/>
          <a:lstStyle/>
          <a:p>
            <a:fld id="{915E38A4-A3D5-C24D-B3BC-FB6B0A116DA3}" type="datetime1">
              <a:rPr lang="nl-NL" noProof="0" smtClean="0"/>
              <a:t>03-12-2025</a:t>
            </a:fld>
            <a:endParaRPr lang="en-GB" noProof="0"/>
          </a:p>
        </p:txBody>
      </p:sp>
      <p:sp>
        <p:nvSpPr>
          <p:cNvPr id="5" name="Tijdelijke aanduiding voor voettekst 4">
            <a:extLst>
              <a:ext uri="{FF2B5EF4-FFF2-40B4-BE49-F238E27FC236}">
                <a16:creationId xmlns:a16="http://schemas.microsoft.com/office/drawing/2014/main" id="{386F5F2B-B150-694A-A437-366563BA2658}"/>
              </a:ext>
            </a:extLst>
          </p:cNvPr>
          <p:cNvSpPr>
            <a:spLocks noGrp="1"/>
          </p:cNvSpPr>
          <p:nvPr>
            <p:ph type="ftr" sz="quarter" idx="20"/>
          </p:nvPr>
        </p:nvSpPr>
        <p:spPr/>
        <p:txBody>
          <a:bodyPr/>
          <a:lstStyle/>
          <a:p>
            <a:r>
              <a:rPr lang="en-GB" noProof="0"/>
              <a:t>NAAM PRESENTATIE</a:t>
            </a:r>
          </a:p>
        </p:txBody>
      </p:sp>
      <p:sp>
        <p:nvSpPr>
          <p:cNvPr id="6" name="Tijdelijke aanduiding voor dianummer 5">
            <a:extLst>
              <a:ext uri="{FF2B5EF4-FFF2-40B4-BE49-F238E27FC236}">
                <a16:creationId xmlns:a16="http://schemas.microsoft.com/office/drawing/2014/main" id="{4D47797A-8964-5E41-9083-E4334CE3E01D}"/>
              </a:ext>
            </a:extLst>
          </p:cNvPr>
          <p:cNvSpPr>
            <a:spLocks noGrp="1"/>
          </p:cNvSpPr>
          <p:nvPr>
            <p:ph type="sldNum" sz="quarter" idx="21"/>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263674181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am pic nam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430FADE4-92C6-9246-81A9-6C011B4915DF}"/>
              </a:ext>
            </a:extLst>
          </p:cNvPr>
          <p:cNvSpPr>
            <a:spLocks noGrp="1"/>
          </p:cNvSpPr>
          <p:nvPr>
            <p:ph type="body" sz="quarter" idx="11" hasCustomPrompt="1"/>
          </p:nvPr>
        </p:nvSpPr>
        <p:spPr>
          <a:xfrm>
            <a:off x="550863"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4" name="Text Placeholder 3">
            <a:extLst>
              <a:ext uri="{FF2B5EF4-FFF2-40B4-BE49-F238E27FC236}">
                <a16:creationId xmlns:a16="http://schemas.microsoft.com/office/drawing/2014/main" id="{F158B727-5328-F243-827D-94A3F6B4B958}"/>
              </a:ext>
            </a:extLst>
          </p:cNvPr>
          <p:cNvSpPr>
            <a:spLocks noGrp="1"/>
          </p:cNvSpPr>
          <p:nvPr>
            <p:ph type="body" sz="quarter" idx="12"/>
          </p:nvPr>
        </p:nvSpPr>
        <p:spPr>
          <a:xfrm>
            <a:off x="550863" y="476250"/>
            <a:ext cx="11090275" cy="360462"/>
          </a:xfrm>
        </p:spPr>
        <p:txBody>
          <a:bodyPr>
            <a:noAutofit/>
          </a:bodyPr>
          <a:lstStyle>
            <a:lvl1pPr>
              <a:defRPr>
                <a:ln>
                  <a:noFill/>
                </a:ln>
                <a:solidFill>
                  <a:schemeClr val="accent1"/>
                </a:solidFill>
              </a:defRPr>
            </a:lvl1pPr>
          </a:lstStyle>
          <a:p>
            <a:pPr lvl="0"/>
            <a:r>
              <a:rPr lang="en-GB" noProof="0"/>
              <a:t>Click to edit Master text styles</a:t>
            </a:r>
          </a:p>
        </p:txBody>
      </p:sp>
      <p:sp>
        <p:nvSpPr>
          <p:cNvPr id="11" name="Picture Placeholder 8">
            <a:extLst>
              <a:ext uri="{FF2B5EF4-FFF2-40B4-BE49-F238E27FC236}">
                <a16:creationId xmlns:a16="http://schemas.microsoft.com/office/drawing/2014/main" id="{DCBC2810-32B6-5E45-880F-E06893A138F3}"/>
              </a:ext>
            </a:extLst>
          </p:cNvPr>
          <p:cNvSpPr>
            <a:spLocks noGrp="1"/>
          </p:cNvSpPr>
          <p:nvPr>
            <p:ph type="pic" sz="quarter" idx="14"/>
          </p:nvPr>
        </p:nvSpPr>
        <p:spPr>
          <a:xfrm>
            <a:off x="550863" y="972289"/>
            <a:ext cx="1224657" cy="1152128"/>
          </a:xfrm>
          <a:solidFill>
            <a:schemeClr val="bg2"/>
          </a:solidFill>
        </p:spPr>
        <p:txBody>
          <a:bodyPr/>
          <a:lstStyle/>
          <a:p>
            <a:r>
              <a:rPr lang="en-GB" noProof="0"/>
              <a:t>Click icon to add picture</a:t>
            </a:r>
          </a:p>
        </p:txBody>
      </p:sp>
      <p:sp>
        <p:nvSpPr>
          <p:cNvPr id="31" name="Text Placeholder 12">
            <a:extLst>
              <a:ext uri="{FF2B5EF4-FFF2-40B4-BE49-F238E27FC236}">
                <a16:creationId xmlns:a16="http://schemas.microsoft.com/office/drawing/2014/main" id="{680F2290-4429-874F-8645-0055DD009229}"/>
              </a:ext>
            </a:extLst>
          </p:cNvPr>
          <p:cNvSpPr>
            <a:spLocks noGrp="1"/>
          </p:cNvSpPr>
          <p:nvPr>
            <p:ph type="body" sz="quarter" idx="18" hasCustomPrompt="1"/>
          </p:nvPr>
        </p:nvSpPr>
        <p:spPr>
          <a:xfrm>
            <a:off x="550863"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32" name="Picture Placeholder 8">
            <a:extLst>
              <a:ext uri="{FF2B5EF4-FFF2-40B4-BE49-F238E27FC236}">
                <a16:creationId xmlns:a16="http://schemas.microsoft.com/office/drawing/2014/main" id="{7E20A79F-1E4E-DF4E-8106-94C3493FDA32}"/>
              </a:ext>
            </a:extLst>
          </p:cNvPr>
          <p:cNvSpPr>
            <a:spLocks noGrp="1"/>
          </p:cNvSpPr>
          <p:nvPr>
            <p:ph type="pic" sz="quarter" idx="19"/>
          </p:nvPr>
        </p:nvSpPr>
        <p:spPr>
          <a:xfrm>
            <a:off x="550863" y="2852936"/>
            <a:ext cx="1224657" cy="1152128"/>
          </a:xfrm>
          <a:solidFill>
            <a:schemeClr val="bg2"/>
          </a:solidFill>
        </p:spPr>
        <p:txBody>
          <a:bodyPr/>
          <a:lstStyle/>
          <a:p>
            <a:r>
              <a:rPr lang="en-GB" noProof="0"/>
              <a:t>Click icon to add picture</a:t>
            </a:r>
          </a:p>
        </p:txBody>
      </p:sp>
      <p:sp>
        <p:nvSpPr>
          <p:cNvPr id="33" name="Text Placeholder 12">
            <a:extLst>
              <a:ext uri="{FF2B5EF4-FFF2-40B4-BE49-F238E27FC236}">
                <a16:creationId xmlns:a16="http://schemas.microsoft.com/office/drawing/2014/main" id="{6F816FA7-E8EC-A140-9E37-0199B0B23460}"/>
              </a:ext>
            </a:extLst>
          </p:cNvPr>
          <p:cNvSpPr>
            <a:spLocks noGrp="1"/>
          </p:cNvSpPr>
          <p:nvPr>
            <p:ph type="body" sz="quarter" idx="20" hasCustomPrompt="1"/>
          </p:nvPr>
        </p:nvSpPr>
        <p:spPr>
          <a:xfrm>
            <a:off x="550863"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34" name="Picture Placeholder 8">
            <a:extLst>
              <a:ext uri="{FF2B5EF4-FFF2-40B4-BE49-F238E27FC236}">
                <a16:creationId xmlns:a16="http://schemas.microsoft.com/office/drawing/2014/main" id="{C92B63FB-DA0F-BB48-99CB-BE1F09978F2D}"/>
              </a:ext>
            </a:extLst>
          </p:cNvPr>
          <p:cNvSpPr>
            <a:spLocks noGrp="1"/>
          </p:cNvSpPr>
          <p:nvPr>
            <p:ph type="pic" sz="quarter" idx="21"/>
          </p:nvPr>
        </p:nvSpPr>
        <p:spPr>
          <a:xfrm>
            <a:off x="550863" y="4790224"/>
            <a:ext cx="1224657" cy="1152128"/>
          </a:xfrm>
          <a:solidFill>
            <a:schemeClr val="bg2"/>
          </a:solidFill>
        </p:spPr>
        <p:txBody>
          <a:bodyPr/>
          <a:lstStyle/>
          <a:p>
            <a:r>
              <a:rPr lang="en-GB" noProof="0"/>
              <a:t>Click icon to add picture</a:t>
            </a:r>
          </a:p>
        </p:txBody>
      </p:sp>
      <p:sp>
        <p:nvSpPr>
          <p:cNvPr id="60" name="Text Placeholder 12">
            <a:extLst>
              <a:ext uri="{FF2B5EF4-FFF2-40B4-BE49-F238E27FC236}">
                <a16:creationId xmlns:a16="http://schemas.microsoft.com/office/drawing/2014/main" id="{1DC8CD9B-FBC9-A743-9AC7-E857423B728D}"/>
              </a:ext>
            </a:extLst>
          </p:cNvPr>
          <p:cNvSpPr>
            <a:spLocks noGrp="1"/>
          </p:cNvSpPr>
          <p:nvPr>
            <p:ph type="body" sz="quarter" idx="22" hasCustomPrompt="1"/>
          </p:nvPr>
        </p:nvSpPr>
        <p:spPr>
          <a:xfrm>
            <a:off x="1956459"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61" name="Picture Placeholder 8">
            <a:extLst>
              <a:ext uri="{FF2B5EF4-FFF2-40B4-BE49-F238E27FC236}">
                <a16:creationId xmlns:a16="http://schemas.microsoft.com/office/drawing/2014/main" id="{C711A17C-EBA8-CD4E-BFF4-FA032CDBDEF6}"/>
              </a:ext>
            </a:extLst>
          </p:cNvPr>
          <p:cNvSpPr>
            <a:spLocks noGrp="1"/>
          </p:cNvSpPr>
          <p:nvPr>
            <p:ph type="pic" sz="quarter" idx="23"/>
          </p:nvPr>
        </p:nvSpPr>
        <p:spPr>
          <a:xfrm>
            <a:off x="1956459" y="972289"/>
            <a:ext cx="1224657" cy="1152128"/>
          </a:xfrm>
          <a:solidFill>
            <a:schemeClr val="bg2"/>
          </a:solidFill>
        </p:spPr>
        <p:txBody>
          <a:bodyPr/>
          <a:lstStyle/>
          <a:p>
            <a:r>
              <a:rPr lang="en-GB" noProof="0"/>
              <a:t>Click icon to add picture</a:t>
            </a:r>
          </a:p>
        </p:txBody>
      </p:sp>
      <p:sp>
        <p:nvSpPr>
          <p:cNvPr id="62" name="Text Placeholder 12">
            <a:extLst>
              <a:ext uri="{FF2B5EF4-FFF2-40B4-BE49-F238E27FC236}">
                <a16:creationId xmlns:a16="http://schemas.microsoft.com/office/drawing/2014/main" id="{F26CB6DD-98B0-4245-B0C4-2B6E92E7A142}"/>
              </a:ext>
            </a:extLst>
          </p:cNvPr>
          <p:cNvSpPr>
            <a:spLocks noGrp="1"/>
          </p:cNvSpPr>
          <p:nvPr>
            <p:ph type="body" sz="quarter" idx="24" hasCustomPrompt="1"/>
          </p:nvPr>
        </p:nvSpPr>
        <p:spPr>
          <a:xfrm>
            <a:off x="1956459"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63" name="Picture Placeholder 8">
            <a:extLst>
              <a:ext uri="{FF2B5EF4-FFF2-40B4-BE49-F238E27FC236}">
                <a16:creationId xmlns:a16="http://schemas.microsoft.com/office/drawing/2014/main" id="{1BCD8AAC-F130-9941-994A-0B38796B3013}"/>
              </a:ext>
            </a:extLst>
          </p:cNvPr>
          <p:cNvSpPr>
            <a:spLocks noGrp="1"/>
          </p:cNvSpPr>
          <p:nvPr>
            <p:ph type="pic" sz="quarter" idx="25"/>
          </p:nvPr>
        </p:nvSpPr>
        <p:spPr>
          <a:xfrm>
            <a:off x="1956459" y="2852936"/>
            <a:ext cx="1224657" cy="1152128"/>
          </a:xfrm>
          <a:solidFill>
            <a:schemeClr val="bg2"/>
          </a:solidFill>
        </p:spPr>
        <p:txBody>
          <a:bodyPr/>
          <a:lstStyle/>
          <a:p>
            <a:r>
              <a:rPr lang="en-GB" noProof="0"/>
              <a:t>Click icon to add picture</a:t>
            </a:r>
          </a:p>
        </p:txBody>
      </p:sp>
      <p:sp>
        <p:nvSpPr>
          <p:cNvPr id="64" name="Text Placeholder 12">
            <a:extLst>
              <a:ext uri="{FF2B5EF4-FFF2-40B4-BE49-F238E27FC236}">
                <a16:creationId xmlns:a16="http://schemas.microsoft.com/office/drawing/2014/main" id="{F9CF4064-F077-0D40-959C-FF7D687EF420}"/>
              </a:ext>
            </a:extLst>
          </p:cNvPr>
          <p:cNvSpPr>
            <a:spLocks noGrp="1"/>
          </p:cNvSpPr>
          <p:nvPr>
            <p:ph type="body" sz="quarter" idx="26" hasCustomPrompt="1"/>
          </p:nvPr>
        </p:nvSpPr>
        <p:spPr>
          <a:xfrm>
            <a:off x="1956459"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65" name="Picture Placeholder 8">
            <a:extLst>
              <a:ext uri="{FF2B5EF4-FFF2-40B4-BE49-F238E27FC236}">
                <a16:creationId xmlns:a16="http://schemas.microsoft.com/office/drawing/2014/main" id="{CB955200-0651-C74C-AEEC-82DA3FF0BB64}"/>
              </a:ext>
            </a:extLst>
          </p:cNvPr>
          <p:cNvSpPr>
            <a:spLocks noGrp="1"/>
          </p:cNvSpPr>
          <p:nvPr>
            <p:ph type="pic" sz="quarter" idx="27"/>
          </p:nvPr>
        </p:nvSpPr>
        <p:spPr>
          <a:xfrm>
            <a:off x="1956459" y="4790224"/>
            <a:ext cx="1224657" cy="1152128"/>
          </a:xfrm>
          <a:solidFill>
            <a:schemeClr val="bg2"/>
          </a:solidFill>
        </p:spPr>
        <p:txBody>
          <a:bodyPr/>
          <a:lstStyle/>
          <a:p>
            <a:r>
              <a:rPr lang="en-GB" noProof="0"/>
              <a:t>Click icon to add picture</a:t>
            </a:r>
          </a:p>
        </p:txBody>
      </p:sp>
      <p:sp>
        <p:nvSpPr>
          <p:cNvPr id="66" name="Text Placeholder 12">
            <a:extLst>
              <a:ext uri="{FF2B5EF4-FFF2-40B4-BE49-F238E27FC236}">
                <a16:creationId xmlns:a16="http://schemas.microsoft.com/office/drawing/2014/main" id="{8756267B-A79F-E744-9959-427A7D942822}"/>
              </a:ext>
            </a:extLst>
          </p:cNvPr>
          <p:cNvSpPr>
            <a:spLocks noGrp="1"/>
          </p:cNvSpPr>
          <p:nvPr>
            <p:ph type="body" sz="quarter" idx="28" hasCustomPrompt="1"/>
          </p:nvPr>
        </p:nvSpPr>
        <p:spPr>
          <a:xfrm>
            <a:off x="3362055"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67" name="Picture Placeholder 8">
            <a:extLst>
              <a:ext uri="{FF2B5EF4-FFF2-40B4-BE49-F238E27FC236}">
                <a16:creationId xmlns:a16="http://schemas.microsoft.com/office/drawing/2014/main" id="{AB214375-39A5-A04C-A353-56F3FB5634EF}"/>
              </a:ext>
            </a:extLst>
          </p:cNvPr>
          <p:cNvSpPr>
            <a:spLocks noGrp="1"/>
          </p:cNvSpPr>
          <p:nvPr>
            <p:ph type="pic" sz="quarter" idx="29"/>
          </p:nvPr>
        </p:nvSpPr>
        <p:spPr>
          <a:xfrm>
            <a:off x="3362055" y="972289"/>
            <a:ext cx="1224657" cy="1152128"/>
          </a:xfrm>
          <a:solidFill>
            <a:schemeClr val="bg2"/>
          </a:solidFill>
        </p:spPr>
        <p:txBody>
          <a:bodyPr/>
          <a:lstStyle/>
          <a:p>
            <a:r>
              <a:rPr lang="en-GB" noProof="0"/>
              <a:t>Click icon to add picture</a:t>
            </a:r>
          </a:p>
        </p:txBody>
      </p:sp>
      <p:sp>
        <p:nvSpPr>
          <p:cNvPr id="68" name="Text Placeholder 12">
            <a:extLst>
              <a:ext uri="{FF2B5EF4-FFF2-40B4-BE49-F238E27FC236}">
                <a16:creationId xmlns:a16="http://schemas.microsoft.com/office/drawing/2014/main" id="{F971FDCB-BC91-F146-98E5-57CF54135C71}"/>
              </a:ext>
            </a:extLst>
          </p:cNvPr>
          <p:cNvSpPr>
            <a:spLocks noGrp="1"/>
          </p:cNvSpPr>
          <p:nvPr>
            <p:ph type="body" sz="quarter" idx="30" hasCustomPrompt="1"/>
          </p:nvPr>
        </p:nvSpPr>
        <p:spPr>
          <a:xfrm>
            <a:off x="3362055"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69" name="Picture Placeholder 8">
            <a:extLst>
              <a:ext uri="{FF2B5EF4-FFF2-40B4-BE49-F238E27FC236}">
                <a16:creationId xmlns:a16="http://schemas.microsoft.com/office/drawing/2014/main" id="{574F9D68-D350-7E4F-90EA-2807CE24F91B}"/>
              </a:ext>
            </a:extLst>
          </p:cNvPr>
          <p:cNvSpPr>
            <a:spLocks noGrp="1"/>
          </p:cNvSpPr>
          <p:nvPr>
            <p:ph type="pic" sz="quarter" idx="31"/>
          </p:nvPr>
        </p:nvSpPr>
        <p:spPr>
          <a:xfrm>
            <a:off x="3362055" y="2852936"/>
            <a:ext cx="1224657" cy="1152128"/>
          </a:xfrm>
          <a:solidFill>
            <a:schemeClr val="bg2"/>
          </a:solidFill>
        </p:spPr>
        <p:txBody>
          <a:bodyPr/>
          <a:lstStyle/>
          <a:p>
            <a:r>
              <a:rPr lang="en-GB" noProof="0"/>
              <a:t>Click icon to add picture</a:t>
            </a:r>
          </a:p>
        </p:txBody>
      </p:sp>
      <p:sp>
        <p:nvSpPr>
          <p:cNvPr id="70" name="Text Placeholder 12">
            <a:extLst>
              <a:ext uri="{FF2B5EF4-FFF2-40B4-BE49-F238E27FC236}">
                <a16:creationId xmlns:a16="http://schemas.microsoft.com/office/drawing/2014/main" id="{161D954B-029D-4446-BB28-9C9DC930D5F7}"/>
              </a:ext>
            </a:extLst>
          </p:cNvPr>
          <p:cNvSpPr>
            <a:spLocks noGrp="1"/>
          </p:cNvSpPr>
          <p:nvPr>
            <p:ph type="body" sz="quarter" idx="32" hasCustomPrompt="1"/>
          </p:nvPr>
        </p:nvSpPr>
        <p:spPr>
          <a:xfrm>
            <a:off x="3362055"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71" name="Picture Placeholder 8">
            <a:extLst>
              <a:ext uri="{FF2B5EF4-FFF2-40B4-BE49-F238E27FC236}">
                <a16:creationId xmlns:a16="http://schemas.microsoft.com/office/drawing/2014/main" id="{62845A80-D3AC-E049-B40E-CA9C5E1D75EF}"/>
              </a:ext>
            </a:extLst>
          </p:cNvPr>
          <p:cNvSpPr>
            <a:spLocks noGrp="1"/>
          </p:cNvSpPr>
          <p:nvPr>
            <p:ph type="pic" sz="quarter" idx="33"/>
          </p:nvPr>
        </p:nvSpPr>
        <p:spPr>
          <a:xfrm>
            <a:off x="3362055" y="4790224"/>
            <a:ext cx="1224657" cy="1152128"/>
          </a:xfrm>
          <a:solidFill>
            <a:schemeClr val="bg2"/>
          </a:solidFill>
        </p:spPr>
        <p:txBody>
          <a:bodyPr/>
          <a:lstStyle/>
          <a:p>
            <a:r>
              <a:rPr lang="en-GB" noProof="0"/>
              <a:t>Click icon to add picture</a:t>
            </a:r>
          </a:p>
        </p:txBody>
      </p:sp>
      <p:sp>
        <p:nvSpPr>
          <p:cNvPr id="72" name="Text Placeholder 12">
            <a:extLst>
              <a:ext uri="{FF2B5EF4-FFF2-40B4-BE49-F238E27FC236}">
                <a16:creationId xmlns:a16="http://schemas.microsoft.com/office/drawing/2014/main" id="{488E60BF-F93C-9541-9710-7C1A80851822}"/>
              </a:ext>
            </a:extLst>
          </p:cNvPr>
          <p:cNvSpPr>
            <a:spLocks noGrp="1"/>
          </p:cNvSpPr>
          <p:nvPr>
            <p:ph type="body" sz="quarter" idx="34" hasCustomPrompt="1"/>
          </p:nvPr>
        </p:nvSpPr>
        <p:spPr>
          <a:xfrm>
            <a:off x="4767651"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73" name="Picture Placeholder 8">
            <a:extLst>
              <a:ext uri="{FF2B5EF4-FFF2-40B4-BE49-F238E27FC236}">
                <a16:creationId xmlns:a16="http://schemas.microsoft.com/office/drawing/2014/main" id="{FEEEAC87-2ED9-2E4D-86DF-9ECBAE188C60}"/>
              </a:ext>
            </a:extLst>
          </p:cNvPr>
          <p:cNvSpPr>
            <a:spLocks noGrp="1"/>
          </p:cNvSpPr>
          <p:nvPr>
            <p:ph type="pic" sz="quarter" idx="35"/>
          </p:nvPr>
        </p:nvSpPr>
        <p:spPr>
          <a:xfrm>
            <a:off x="4767651" y="972289"/>
            <a:ext cx="1224657" cy="1152128"/>
          </a:xfrm>
          <a:solidFill>
            <a:schemeClr val="bg2"/>
          </a:solidFill>
        </p:spPr>
        <p:txBody>
          <a:bodyPr/>
          <a:lstStyle/>
          <a:p>
            <a:r>
              <a:rPr lang="en-GB" noProof="0"/>
              <a:t>Click icon to add picture</a:t>
            </a:r>
          </a:p>
        </p:txBody>
      </p:sp>
      <p:sp>
        <p:nvSpPr>
          <p:cNvPr id="74" name="Text Placeholder 12">
            <a:extLst>
              <a:ext uri="{FF2B5EF4-FFF2-40B4-BE49-F238E27FC236}">
                <a16:creationId xmlns:a16="http://schemas.microsoft.com/office/drawing/2014/main" id="{F9FC3E3A-578A-F947-A373-E3F30C72C6CE}"/>
              </a:ext>
            </a:extLst>
          </p:cNvPr>
          <p:cNvSpPr>
            <a:spLocks noGrp="1"/>
          </p:cNvSpPr>
          <p:nvPr>
            <p:ph type="body" sz="quarter" idx="36" hasCustomPrompt="1"/>
          </p:nvPr>
        </p:nvSpPr>
        <p:spPr>
          <a:xfrm>
            <a:off x="4767651"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75" name="Picture Placeholder 8">
            <a:extLst>
              <a:ext uri="{FF2B5EF4-FFF2-40B4-BE49-F238E27FC236}">
                <a16:creationId xmlns:a16="http://schemas.microsoft.com/office/drawing/2014/main" id="{2AFA8EDE-CE13-B945-B4F6-56E3F889B8ED}"/>
              </a:ext>
            </a:extLst>
          </p:cNvPr>
          <p:cNvSpPr>
            <a:spLocks noGrp="1"/>
          </p:cNvSpPr>
          <p:nvPr>
            <p:ph type="pic" sz="quarter" idx="37"/>
          </p:nvPr>
        </p:nvSpPr>
        <p:spPr>
          <a:xfrm>
            <a:off x="4767651" y="2852936"/>
            <a:ext cx="1224657" cy="1152128"/>
          </a:xfrm>
          <a:solidFill>
            <a:schemeClr val="bg2"/>
          </a:solidFill>
        </p:spPr>
        <p:txBody>
          <a:bodyPr/>
          <a:lstStyle/>
          <a:p>
            <a:r>
              <a:rPr lang="en-GB" noProof="0"/>
              <a:t>Click icon to add picture</a:t>
            </a:r>
          </a:p>
        </p:txBody>
      </p:sp>
      <p:sp>
        <p:nvSpPr>
          <p:cNvPr id="76" name="Text Placeholder 12">
            <a:extLst>
              <a:ext uri="{FF2B5EF4-FFF2-40B4-BE49-F238E27FC236}">
                <a16:creationId xmlns:a16="http://schemas.microsoft.com/office/drawing/2014/main" id="{C8F525B0-A7A0-B64A-B445-277D45D8E7B1}"/>
              </a:ext>
            </a:extLst>
          </p:cNvPr>
          <p:cNvSpPr>
            <a:spLocks noGrp="1"/>
          </p:cNvSpPr>
          <p:nvPr>
            <p:ph type="body" sz="quarter" idx="38" hasCustomPrompt="1"/>
          </p:nvPr>
        </p:nvSpPr>
        <p:spPr>
          <a:xfrm>
            <a:off x="4767651"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77" name="Picture Placeholder 8">
            <a:extLst>
              <a:ext uri="{FF2B5EF4-FFF2-40B4-BE49-F238E27FC236}">
                <a16:creationId xmlns:a16="http://schemas.microsoft.com/office/drawing/2014/main" id="{FD4B3624-2890-8C4D-8939-46E957AC6B43}"/>
              </a:ext>
            </a:extLst>
          </p:cNvPr>
          <p:cNvSpPr>
            <a:spLocks noGrp="1"/>
          </p:cNvSpPr>
          <p:nvPr>
            <p:ph type="pic" sz="quarter" idx="39"/>
          </p:nvPr>
        </p:nvSpPr>
        <p:spPr>
          <a:xfrm>
            <a:off x="4767651" y="4790224"/>
            <a:ext cx="1224657" cy="1152128"/>
          </a:xfrm>
          <a:solidFill>
            <a:schemeClr val="bg2"/>
          </a:solidFill>
        </p:spPr>
        <p:txBody>
          <a:bodyPr/>
          <a:lstStyle/>
          <a:p>
            <a:r>
              <a:rPr lang="en-GB" noProof="0"/>
              <a:t>Click icon to add picture</a:t>
            </a:r>
          </a:p>
        </p:txBody>
      </p:sp>
      <p:sp>
        <p:nvSpPr>
          <p:cNvPr id="78" name="Text Placeholder 12">
            <a:extLst>
              <a:ext uri="{FF2B5EF4-FFF2-40B4-BE49-F238E27FC236}">
                <a16:creationId xmlns:a16="http://schemas.microsoft.com/office/drawing/2014/main" id="{6D214E2A-8CA9-714B-AB6D-F9ABD0B579E7}"/>
              </a:ext>
            </a:extLst>
          </p:cNvPr>
          <p:cNvSpPr>
            <a:spLocks noGrp="1"/>
          </p:cNvSpPr>
          <p:nvPr>
            <p:ph type="body" sz="quarter" idx="40" hasCustomPrompt="1"/>
          </p:nvPr>
        </p:nvSpPr>
        <p:spPr>
          <a:xfrm>
            <a:off x="6199694"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79" name="Picture Placeholder 8">
            <a:extLst>
              <a:ext uri="{FF2B5EF4-FFF2-40B4-BE49-F238E27FC236}">
                <a16:creationId xmlns:a16="http://schemas.microsoft.com/office/drawing/2014/main" id="{D6B955F2-4FB9-B14E-AD8D-4B8FBE6BAB1A}"/>
              </a:ext>
            </a:extLst>
          </p:cNvPr>
          <p:cNvSpPr>
            <a:spLocks noGrp="1"/>
          </p:cNvSpPr>
          <p:nvPr>
            <p:ph type="pic" sz="quarter" idx="41"/>
          </p:nvPr>
        </p:nvSpPr>
        <p:spPr>
          <a:xfrm>
            <a:off x="6199694" y="972289"/>
            <a:ext cx="1224657" cy="1152128"/>
          </a:xfrm>
          <a:solidFill>
            <a:schemeClr val="bg2"/>
          </a:solidFill>
        </p:spPr>
        <p:txBody>
          <a:bodyPr/>
          <a:lstStyle/>
          <a:p>
            <a:r>
              <a:rPr lang="en-GB" noProof="0"/>
              <a:t>Click icon to add picture</a:t>
            </a:r>
          </a:p>
        </p:txBody>
      </p:sp>
      <p:sp>
        <p:nvSpPr>
          <p:cNvPr id="80" name="Text Placeholder 12">
            <a:extLst>
              <a:ext uri="{FF2B5EF4-FFF2-40B4-BE49-F238E27FC236}">
                <a16:creationId xmlns:a16="http://schemas.microsoft.com/office/drawing/2014/main" id="{E7596CF5-6C02-8340-A408-112A5B58EB24}"/>
              </a:ext>
            </a:extLst>
          </p:cNvPr>
          <p:cNvSpPr>
            <a:spLocks noGrp="1"/>
          </p:cNvSpPr>
          <p:nvPr>
            <p:ph type="body" sz="quarter" idx="42" hasCustomPrompt="1"/>
          </p:nvPr>
        </p:nvSpPr>
        <p:spPr>
          <a:xfrm>
            <a:off x="6199694"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81" name="Picture Placeholder 8">
            <a:extLst>
              <a:ext uri="{FF2B5EF4-FFF2-40B4-BE49-F238E27FC236}">
                <a16:creationId xmlns:a16="http://schemas.microsoft.com/office/drawing/2014/main" id="{55DBFE82-123F-FE44-AC7A-88E06FF85B37}"/>
              </a:ext>
            </a:extLst>
          </p:cNvPr>
          <p:cNvSpPr>
            <a:spLocks noGrp="1"/>
          </p:cNvSpPr>
          <p:nvPr>
            <p:ph type="pic" sz="quarter" idx="43"/>
          </p:nvPr>
        </p:nvSpPr>
        <p:spPr>
          <a:xfrm>
            <a:off x="6199694" y="2852936"/>
            <a:ext cx="1224657" cy="1152128"/>
          </a:xfrm>
          <a:solidFill>
            <a:schemeClr val="bg2"/>
          </a:solidFill>
        </p:spPr>
        <p:txBody>
          <a:bodyPr/>
          <a:lstStyle/>
          <a:p>
            <a:r>
              <a:rPr lang="en-GB" noProof="0"/>
              <a:t>Click icon to add picture</a:t>
            </a:r>
          </a:p>
        </p:txBody>
      </p:sp>
      <p:sp>
        <p:nvSpPr>
          <p:cNvPr id="82" name="Text Placeholder 12">
            <a:extLst>
              <a:ext uri="{FF2B5EF4-FFF2-40B4-BE49-F238E27FC236}">
                <a16:creationId xmlns:a16="http://schemas.microsoft.com/office/drawing/2014/main" id="{F1840D82-F560-F347-9BCB-C815B1236B93}"/>
              </a:ext>
            </a:extLst>
          </p:cNvPr>
          <p:cNvSpPr>
            <a:spLocks noGrp="1"/>
          </p:cNvSpPr>
          <p:nvPr>
            <p:ph type="body" sz="quarter" idx="44" hasCustomPrompt="1"/>
          </p:nvPr>
        </p:nvSpPr>
        <p:spPr>
          <a:xfrm>
            <a:off x="6199694"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83" name="Picture Placeholder 8">
            <a:extLst>
              <a:ext uri="{FF2B5EF4-FFF2-40B4-BE49-F238E27FC236}">
                <a16:creationId xmlns:a16="http://schemas.microsoft.com/office/drawing/2014/main" id="{D1250F34-D376-2949-9C33-28D532F3E108}"/>
              </a:ext>
            </a:extLst>
          </p:cNvPr>
          <p:cNvSpPr>
            <a:spLocks noGrp="1"/>
          </p:cNvSpPr>
          <p:nvPr>
            <p:ph type="pic" sz="quarter" idx="45"/>
          </p:nvPr>
        </p:nvSpPr>
        <p:spPr>
          <a:xfrm>
            <a:off x="6199694" y="4790224"/>
            <a:ext cx="1224657" cy="1152128"/>
          </a:xfrm>
          <a:solidFill>
            <a:schemeClr val="bg2"/>
          </a:solidFill>
        </p:spPr>
        <p:txBody>
          <a:bodyPr/>
          <a:lstStyle/>
          <a:p>
            <a:r>
              <a:rPr lang="en-GB" noProof="0"/>
              <a:t>Click icon to add picture</a:t>
            </a:r>
          </a:p>
        </p:txBody>
      </p:sp>
      <p:sp>
        <p:nvSpPr>
          <p:cNvPr id="84" name="Text Placeholder 12">
            <a:extLst>
              <a:ext uri="{FF2B5EF4-FFF2-40B4-BE49-F238E27FC236}">
                <a16:creationId xmlns:a16="http://schemas.microsoft.com/office/drawing/2014/main" id="{2E652576-CB32-664B-8A88-A60620C98325}"/>
              </a:ext>
            </a:extLst>
          </p:cNvPr>
          <p:cNvSpPr>
            <a:spLocks noGrp="1"/>
          </p:cNvSpPr>
          <p:nvPr>
            <p:ph type="body" sz="quarter" idx="46" hasCustomPrompt="1"/>
          </p:nvPr>
        </p:nvSpPr>
        <p:spPr>
          <a:xfrm>
            <a:off x="7602593"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85" name="Picture Placeholder 8">
            <a:extLst>
              <a:ext uri="{FF2B5EF4-FFF2-40B4-BE49-F238E27FC236}">
                <a16:creationId xmlns:a16="http://schemas.microsoft.com/office/drawing/2014/main" id="{E4166B57-4E09-FA40-A5F3-9ED3F40F3DB4}"/>
              </a:ext>
            </a:extLst>
          </p:cNvPr>
          <p:cNvSpPr>
            <a:spLocks noGrp="1"/>
          </p:cNvSpPr>
          <p:nvPr>
            <p:ph type="pic" sz="quarter" idx="47"/>
          </p:nvPr>
        </p:nvSpPr>
        <p:spPr>
          <a:xfrm>
            <a:off x="7602593" y="972289"/>
            <a:ext cx="1224657" cy="1152128"/>
          </a:xfrm>
          <a:solidFill>
            <a:schemeClr val="bg2"/>
          </a:solidFill>
        </p:spPr>
        <p:txBody>
          <a:bodyPr/>
          <a:lstStyle/>
          <a:p>
            <a:r>
              <a:rPr lang="en-GB" noProof="0"/>
              <a:t>Click icon to add picture</a:t>
            </a:r>
          </a:p>
        </p:txBody>
      </p:sp>
      <p:sp>
        <p:nvSpPr>
          <p:cNvPr id="86" name="Text Placeholder 12">
            <a:extLst>
              <a:ext uri="{FF2B5EF4-FFF2-40B4-BE49-F238E27FC236}">
                <a16:creationId xmlns:a16="http://schemas.microsoft.com/office/drawing/2014/main" id="{3A39CC8F-58E9-314A-A2E3-DD3D6A5B4E94}"/>
              </a:ext>
            </a:extLst>
          </p:cNvPr>
          <p:cNvSpPr>
            <a:spLocks noGrp="1"/>
          </p:cNvSpPr>
          <p:nvPr>
            <p:ph type="body" sz="quarter" idx="48" hasCustomPrompt="1"/>
          </p:nvPr>
        </p:nvSpPr>
        <p:spPr>
          <a:xfrm>
            <a:off x="7602593"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87" name="Picture Placeholder 8">
            <a:extLst>
              <a:ext uri="{FF2B5EF4-FFF2-40B4-BE49-F238E27FC236}">
                <a16:creationId xmlns:a16="http://schemas.microsoft.com/office/drawing/2014/main" id="{592C16BF-9FD2-B648-A817-307F47E2DDEF}"/>
              </a:ext>
            </a:extLst>
          </p:cNvPr>
          <p:cNvSpPr>
            <a:spLocks noGrp="1"/>
          </p:cNvSpPr>
          <p:nvPr>
            <p:ph type="pic" sz="quarter" idx="49"/>
          </p:nvPr>
        </p:nvSpPr>
        <p:spPr>
          <a:xfrm>
            <a:off x="7602593" y="2852936"/>
            <a:ext cx="1224657" cy="1152128"/>
          </a:xfrm>
          <a:solidFill>
            <a:schemeClr val="bg2"/>
          </a:solidFill>
        </p:spPr>
        <p:txBody>
          <a:bodyPr/>
          <a:lstStyle/>
          <a:p>
            <a:r>
              <a:rPr lang="en-GB" noProof="0"/>
              <a:t>Click icon to add picture</a:t>
            </a:r>
          </a:p>
        </p:txBody>
      </p:sp>
      <p:sp>
        <p:nvSpPr>
          <p:cNvPr id="88" name="Text Placeholder 12">
            <a:extLst>
              <a:ext uri="{FF2B5EF4-FFF2-40B4-BE49-F238E27FC236}">
                <a16:creationId xmlns:a16="http://schemas.microsoft.com/office/drawing/2014/main" id="{3AF328B4-E333-1042-BF20-5C692BE2DED5}"/>
              </a:ext>
            </a:extLst>
          </p:cNvPr>
          <p:cNvSpPr>
            <a:spLocks noGrp="1"/>
          </p:cNvSpPr>
          <p:nvPr>
            <p:ph type="body" sz="quarter" idx="50" hasCustomPrompt="1"/>
          </p:nvPr>
        </p:nvSpPr>
        <p:spPr>
          <a:xfrm>
            <a:off x="7602593"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89" name="Picture Placeholder 8">
            <a:extLst>
              <a:ext uri="{FF2B5EF4-FFF2-40B4-BE49-F238E27FC236}">
                <a16:creationId xmlns:a16="http://schemas.microsoft.com/office/drawing/2014/main" id="{FE1C45B4-BC2A-0848-85DF-93BB57E800FF}"/>
              </a:ext>
            </a:extLst>
          </p:cNvPr>
          <p:cNvSpPr>
            <a:spLocks noGrp="1"/>
          </p:cNvSpPr>
          <p:nvPr>
            <p:ph type="pic" sz="quarter" idx="51"/>
          </p:nvPr>
        </p:nvSpPr>
        <p:spPr>
          <a:xfrm>
            <a:off x="7602593" y="4790224"/>
            <a:ext cx="1224657" cy="1152128"/>
          </a:xfrm>
          <a:solidFill>
            <a:schemeClr val="bg2"/>
          </a:solidFill>
        </p:spPr>
        <p:txBody>
          <a:bodyPr/>
          <a:lstStyle/>
          <a:p>
            <a:r>
              <a:rPr lang="en-GB" noProof="0"/>
              <a:t>Click icon to add picture</a:t>
            </a:r>
          </a:p>
        </p:txBody>
      </p:sp>
      <p:sp>
        <p:nvSpPr>
          <p:cNvPr id="90" name="Text Placeholder 12">
            <a:extLst>
              <a:ext uri="{FF2B5EF4-FFF2-40B4-BE49-F238E27FC236}">
                <a16:creationId xmlns:a16="http://schemas.microsoft.com/office/drawing/2014/main" id="{BEF39294-F373-1442-A52B-90B650333EF5}"/>
              </a:ext>
            </a:extLst>
          </p:cNvPr>
          <p:cNvSpPr>
            <a:spLocks noGrp="1"/>
          </p:cNvSpPr>
          <p:nvPr>
            <p:ph type="body" sz="quarter" idx="52" hasCustomPrompt="1"/>
          </p:nvPr>
        </p:nvSpPr>
        <p:spPr>
          <a:xfrm>
            <a:off x="9012939"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91" name="Picture Placeholder 8">
            <a:extLst>
              <a:ext uri="{FF2B5EF4-FFF2-40B4-BE49-F238E27FC236}">
                <a16:creationId xmlns:a16="http://schemas.microsoft.com/office/drawing/2014/main" id="{F1BFB789-5B32-2142-86DB-1BD9132002E7}"/>
              </a:ext>
            </a:extLst>
          </p:cNvPr>
          <p:cNvSpPr>
            <a:spLocks noGrp="1"/>
          </p:cNvSpPr>
          <p:nvPr>
            <p:ph type="pic" sz="quarter" idx="53"/>
          </p:nvPr>
        </p:nvSpPr>
        <p:spPr>
          <a:xfrm>
            <a:off x="9012939" y="972289"/>
            <a:ext cx="1224657" cy="1152128"/>
          </a:xfrm>
          <a:solidFill>
            <a:schemeClr val="bg2"/>
          </a:solidFill>
        </p:spPr>
        <p:txBody>
          <a:bodyPr/>
          <a:lstStyle/>
          <a:p>
            <a:r>
              <a:rPr lang="en-GB" noProof="0"/>
              <a:t>Click icon to add picture</a:t>
            </a:r>
          </a:p>
        </p:txBody>
      </p:sp>
      <p:sp>
        <p:nvSpPr>
          <p:cNvPr id="92" name="Text Placeholder 12">
            <a:extLst>
              <a:ext uri="{FF2B5EF4-FFF2-40B4-BE49-F238E27FC236}">
                <a16:creationId xmlns:a16="http://schemas.microsoft.com/office/drawing/2014/main" id="{675A9E3C-585C-B248-896C-1414E40E7A73}"/>
              </a:ext>
            </a:extLst>
          </p:cNvPr>
          <p:cNvSpPr>
            <a:spLocks noGrp="1"/>
          </p:cNvSpPr>
          <p:nvPr>
            <p:ph type="body" sz="quarter" idx="54" hasCustomPrompt="1"/>
          </p:nvPr>
        </p:nvSpPr>
        <p:spPr>
          <a:xfrm>
            <a:off x="9012939"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93" name="Picture Placeholder 8">
            <a:extLst>
              <a:ext uri="{FF2B5EF4-FFF2-40B4-BE49-F238E27FC236}">
                <a16:creationId xmlns:a16="http://schemas.microsoft.com/office/drawing/2014/main" id="{29364FDE-F38F-AA40-A782-82BB5A87E64D}"/>
              </a:ext>
            </a:extLst>
          </p:cNvPr>
          <p:cNvSpPr>
            <a:spLocks noGrp="1"/>
          </p:cNvSpPr>
          <p:nvPr>
            <p:ph type="pic" sz="quarter" idx="55"/>
          </p:nvPr>
        </p:nvSpPr>
        <p:spPr>
          <a:xfrm>
            <a:off x="9012939" y="2852936"/>
            <a:ext cx="1224657" cy="1152128"/>
          </a:xfrm>
          <a:solidFill>
            <a:schemeClr val="bg2"/>
          </a:solidFill>
        </p:spPr>
        <p:txBody>
          <a:bodyPr/>
          <a:lstStyle/>
          <a:p>
            <a:r>
              <a:rPr lang="en-GB" noProof="0"/>
              <a:t>Click icon to add picture</a:t>
            </a:r>
          </a:p>
        </p:txBody>
      </p:sp>
      <p:sp>
        <p:nvSpPr>
          <p:cNvPr id="94" name="Text Placeholder 12">
            <a:extLst>
              <a:ext uri="{FF2B5EF4-FFF2-40B4-BE49-F238E27FC236}">
                <a16:creationId xmlns:a16="http://schemas.microsoft.com/office/drawing/2014/main" id="{6BDD965A-6A84-7042-98AA-3F3DEB403997}"/>
              </a:ext>
            </a:extLst>
          </p:cNvPr>
          <p:cNvSpPr>
            <a:spLocks noGrp="1"/>
          </p:cNvSpPr>
          <p:nvPr>
            <p:ph type="body" sz="quarter" idx="56" hasCustomPrompt="1"/>
          </p:nvPr>
        </p:nvSpPr>
        <p:spPr>
          <a:xfrm>
            <a:off x="9012939"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95" name="Picture Placeholder 8">
            <a:extLst>
              <a:ext uri="{FF2B5EF4-FFF2-40B4-BE49-F238E27FC236}">
                <a16:creationId xmlns:a16="http://schemas.microsoft.com/office/drawing/2014/main" id="{7B42BFA0-5CE4-1847-87E6-196EFFCF7AB9}"/>
              </a:ext>
            </a:extLst>
          </p:cNvPr>
          <p:cNvSpPr>
            <a:spLocks noGrp="1"/>
          </p:cNvSpPr>
          <p:nvPr>
            <p:ph type="pic" sz="quarter" idx="57"/>
          </p:nvPr>
        </p:nvSpPr>
        <p:spPr>
          <a:xfrm>
            <a:off x="9012939" y="4790224"/>
            <a:ext cx="1224657" cy="1152128"/>
          </a:xfrm>
          <a:solidFill>
            <a:schemeClr val="bg2"/>
          </a:solidFill>
        </p:spPr>
        <p:txBody>
          <a:bodyPr/>
          <a:lstStyle/>
          <a:p>
            <a:r>
              <a:rPr lang="en-GB" noProof="0"/>
              <a:t>Click icon to add picture</a:t>
            </a:r>
          </a:p>
        </p:txBody>
      </p:sp>
      <p:sp>
        <p:nvSpPr>
          <p:cNvPr id="96" name="Text Placeholder 12">
            <a:extLst>
              <a:ext uri="{FF2B5EF4-FFF2-40B4-BE49-F238E27FC236}">
                <a16:creationId xmlns:a16="http://schemas.microsoft.com/office/drawing/2014/main" id="{FEC924B8-D6BA-A149-84F7-1B4FA99CEC3D}"/>
              </a:ext>
            </a:extLst>
          </p:cNvPr>
          <p:cNvSpPr>
            <a:spLocks noGrp="1"/>
          </p:cNvSpPr>
          <p:nvPr>
            <p:ph type="body" sz="quarter" idx="58" hasCustomPrompt="1"/>
          </p:nvPr>
        </p:nvSpPr>
        <p:spPr>
          <a:xfrm>
            <a:off x="10416480" y="2132856"/>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97" name="Picture Placeholder 8">
            <a:extLst>
              <a:ext uri="{FF2B5EF4-FFF2-40B4-BE49-F238E27FC236}">
                <a16:creationId xmlns:a16="http://schemas.microsoft.com/office/drawing/2014/main" id="{B57BAD7E-DAA7-6949-87C2-850149806667}"/>
              </a:ext>
            </a:extLst>
          </p:cNvPr>
          <p:cNvSpPr>
            <a:spLocks noGrp="1"/>
          </p:cNvSpPr>
          <p:nvPr>
            <p:ph type="pic" sz="quarter" idx="59"/>
          </p:nvPr>
        </p:nvSpPr>
        <p:spPr>
          <a:xfrm>
            <a:off x="10416480" y="972289"/>
            <a:ext cx="1224657" cy="1152128"/>
          </a:xfrm>
          <a:solidFill>
            <a:schemeClr val="bg2"/>
          </a:solidFill>
        </p:spPr>
        <p:txBody>
          <a:bodyPr/>
          <a:lstStyle/>
          <a:p>
            <a:r>
              <a:rPr lang="en-GB" noProof="0"/>
              <a:t>Click icon to add picture</a:t>
            </a:r>
          </a:p>
        </p:txBody>
      </p:sp>
      <p:sp>
        <p:nvSpPr>
          <p:cNvPr id="98" name="Text Placeholder 12">
            <a:extLst>
              <a:ext uri="{FF2B5EF4-FFF2-40B4-BE49-F238E27FC236}">
                <a16:creationId xmlns:a16="http://schemas.microsoft.com/office/drawing/2014/main" id="{1B26F47C-7F50-3646-816E-8287244A931E}"/>
              </a:ext>
            </a:extLst>
          </p:cNvPr>
          <p:cNvSpPr>
            <a:spLocks noGrp="1"/>
          </p:cNvSpPr>
          <p:nvPr>
            <p:ph type="body" sz="quarter" idx="60" hasCustomPrompt="1"/>
          </p:nvPr>
        </p:nvSpPr>
        <p:spPr>
          <a:xfrm>
            <a:off x="10416480" y="4013503"/>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99" name="Picture Placeholder 8">
            <a:extLst>
              <a:ext uri="{FF2B5EF4-FFF2-40B4-BE49-F238E27FC236}">
                <a16:creationId xmlns:a16="http://schemas.microsoft.com/office/drawing/2014/main" id="{C2153297-79A0-6C48-ABD0-F830FF142A3B}"/>
              </a:ext>
            </a:extLst>
          </p:cNvPr>
          <p:cNvSpPr>
            <a:spLocks noGrp="1"/>
          </p:cNvSpPr>
          <p:nvPr>
            <p:ph type="pic" sz="quarter" idx="61"/>
          </p:nvPr>
        </p:nvSpPr>
        <p:spPr>
          <a:xfrm>
            <a:off x="10416480" y="2852936"/>
            <a:ext cx="1224657" cy="1152128"/>
          </a:xfrm>
          <a:solidFill>
            <a:schemeClr val="bg2"/>
          </a:solidFill>
        </p:spPr>
        <p:txBody>
          <a:bodyPr/>
          <a:lstStyle/>
          <a:p>
            <a:r>
              <a:rPr lang="en-GB" noProof="0"/>
              <a:t>Click icon to add picture</a:t>
            </a:r>
          </a:p>
        </p:txBody>
      </p:sp>
      <p:sp>
        <p:nvSpPr>
          <p:cNvPr id="100" name="Text Placeholder 12">
            <a:extLst>
              <a:ext uri="{FF2B5EF4-FFF2-40B4-BE49-F238E27FC236}">
                <a16:creationId xmlns:a16="http://schemas.microsoft.com/office/drawing/2014/main" id="{99FBB044-8A68-D04F-B2B5-2630A13452E2}"/>
              </a:ext>
            </a:extLst>
          </p:cNvPr>
          <p:cNvSpPr>
            <a:spLocks noGrp="1"/>
          </p:cNvSpPr>
          <p:nvPr>
            <p:ph type="body" sz="quarter" idx="62" hasCustomPrompt="1"/>
          </p:nvPr>
        </p:nvSpPr>
        <p:spPr>
          <a:xfrm>
            <a:off x="10416480" y="5950791"/>
            <a:ext cx="1224657" cy="500707"/>
          </a:xfrm>
        </p:spPr>
        <p:txBody>
          <a:bodyPr lIns="0" tIns="36000" rIns="0" bIns="0" numCol="1" spcCol="1008000">
            <a:normAutofit/>
          </a:bodyPr>
          <a:lstStyle>
            <a:lvl1pPr>
              <a:lnSpc>
                <a:spcPct val="100000"/>
              </a:lnSpc>
              <a:spcBef>
                <a:spcPts val="0"/>
              </a:spcBef>
              <a:defRPr sz="1000" b="1" i="0">
                <a:latin typeface="Arial Black" panose="020B0604020202020204" pitchFamily="34" charset="0"/>
              </a:defRPr>
            </a:lvl1pPr>
            <a:lvl2pPr marL="6350" indent="0">
              <a:lnSpc>
                <a:spcPct val="100000"/>
              </a:lnSpc>
              <a:spcBef>
                <a:spcPts val="0"/>
              </a:spcBef>
              <a:buNone/>
              <a:tabLst/>
              <a:defRPr sz="1000"/>
            </a:lvl2pPr>
            <a:lvl3pPr marL="6350" indent="0">
              <a:buNone/>
              <a:tabLst/>
              <a:defRPr/>
            </a:lvl3pPr>
            <a:lvl4pPr marL="6350" indent="0">
              <a:buNone/>
              <a:tabLst/>
              <a:defRPr/>
            </a:lvl4pPr>
            <a:lvl5pPr marL="6350" indent="0">
              <a:buNone/>
              <a:tabLst/>
              <a:defRPr/>
            </a:lvl5pPr>
          </a:lstStyle>
          <a:p>
            <a:pPr lvl="0"/>
            <a:r>
              <a:rPr lang="en-GB" noProof="0"/>
              <a:t>Naam</a:t>
            </a:r>
          </a:p>
          <a:p>
            <a:pPr lvl="1"/>
            <a:r>
              <a:rPr lang="en-GB" noProof="0"/>
              <a:t>Omschrijving omschrijving</a:t>
            </a:r>
          </a:p>
        </p:txBody>
      </p:sp>
      <p:sp>
        <p:nvSpPr>
          <p:cNvPr id="101" name="Picture Placeholder 8">
            <a:extLst>
              <a:ext uri="{FF2B5EF4-FFF2-40B4-BE49-F238E27FC236}">
                <a16:creationId xmlns:a16="http://schemas.microsoft.com/office/drawing/2014/main" id="{CB569B53-8DEC-CF4A-8EAC-A0F5CA4545A9}"/>
              </a:ext>
            </a:extLst>
          </p:cNvPr>
          <p:cNvSpPr>
            <a:spLocks noGrp="1"/>
          </p:cNvSpPr>
          <p:nvPr>
            <p:ph type="pic" sz="quarter" idx="63"/>
          </p:nvPr>
        </p:nvSpPr>
        <p:spPr>
          <a:xfrm>
            <a:off x="10416480" y="4790224"/>
            <a:ext cx="1224657" cy="1152128"/>
          </a:xfrm>
          <a:solidFill>
            <a:schemeClr val="bg2"/>
          </a:solidFill>
        </p:spPr>
        <p:txBody>
          <a:bodyPr/>
          <a:lstStyle/>
          <a:p>
            <a:r>
              <a:rPr lang="en-GB" noProof="0"/>
              <a:t>Click icon to add picture</a:t>
            </a:r>
          </a:p>
        </p:txBody>
      </p:sp>
    </p:spTree>
    <p:extLst>
      <p:ext uri="{BB962C8B-B14F-4D97-AF65-F5344CB8AC3E}">
        <p14:creationId xmlns:p14="http://schemas.microsoft.com/office/powerpoint/2010/main" val="116898741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 collu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C9DD0-AB83-114E-99BC-04B167F09674}"/>
              </a:ext>
            </a:extLst>
          </p:cNvPr>
          <p:cNvSpPr>
            <a:spLocks noGrp="1"/>
          </p:cNvSpPr>
          <p:nvPr>
            <p:ph type="title"/>
          </p:nvPr>
        </p:nvSpPr>
        <p:spPr/>
        <p:txBody>
          <a:bodyPr/>
          <a:lstStyle/>
          <a:p>
            <a:r>
              <a:rPr lang="en-GB" noProof="0"/>
              <a:t>Click to edit Master title style</a:t>
            </a:r>
          </a:p>
        </p:txBody>
      </p:sp>
      <p:sp>
        <p:nvSpPr>
          <p:cNvPr id="3" name="Date Placeholder 2">
            <a:extLst>
              <a:ext uri="{FF2B5EF4-FFF2-40B4-BE49-F238E27FC236}">
                <a16:creationId xmlns:a16="http://schemas.microsoft.com/office/drawing/2014/main" id="{0D700559-2166-C641-9F09-7E01BBA0C1C6}"/>
              </a:ext>
            </a:extLst>
          </p:cNvPr>
          <p:cNvSpPr>
            <a:spLocks noGrp="1"/>
          </p:cNvSpPr>
          <p:nvPr>
            <p:ph type="dt" sz="half" idx="10"/>
          </p:nvPr>
        </p:nvSpPr>
        <p:spPr/>
        <p:txBody>
          <a:bodyPr/>
          <a:lstStyle/>
          <a:p>
            <a:fld id="{B2387CEE-B1CF-E840-8BB3-B548BF34F526}" type="datetime1">
              <a:rPr lang="nl-NL" noProof="0" smtClean="0"/>
              <a:t>03-12-2025</a:t>
            </a:fld>
            <a:endParaRPr lang="en-GB" noProof="0"/>
          </a:p>
        </p:txBody>
      </p:sp>
      <p:sp>
        <p:nvSpPr>
          <p:cNvPr id="4" name="Footer Placeholder 3">
            <a:extLst>
              <a:ext uri="{FF2B5EF4-FFF2-40B4-BE49-F238E27FC236}">
                <a16:creationId xmlns:a16="http://schemas.microsoft.com/office/drawing/2014/main" id="{60F78C86-B234-F847-B416-2169F3E0335C}"/>
              </a:ext>
            </a:extLst>
          </p:cNvPr>
          <p:cNvSpPr>
            <a:spLocks noGrp="1"/>
          </p:cNvSpPr>
          <p:nvPr>
            <p:ph type="ftr" sz="quarter" idx="11"/>
          </p:nvPr>
        </p:nvSpPr>
        <p:spPr/>
        <p:txBody>
          <a:bodyPr/>
          <a:lstStyle/>
          <a:p>
            <a:r>
              <a:rPr lang="en-GB" noProof="0"/>
              <a:t>NAAM PRESENTATIE</a:t>
            </a:r>
          </a:p>
        </p:txBody>
      </p:sp>
      <p:sp>
        <p:nvSpPr>
          <p:cNvPr id="5" name="Slide Number Placeholder 4">
            <a:extLst>
              <a:ext uri="{FF2B5EF4-FFF2-40B4-BE49-F238E27FC236}">
                <a16:creationId xmlns:a16="http://schemas.microsoft.com/office/drawing/2014/main" id="{D61A0AB5-9681-9C41-A862-61F4B58A8C72}"/>
              </a:ext>
            </a:extLst>
          </p:cNvPr>
          <p:cNvSpPr>
            <a:spLocks noGrp="1"/>
          </p:cNvSpPr>
          <p:nvPr>
            <p:ph type="sldNum" sz="quarter" idx="12"/>
          </p:nvPr>
        </p:nvSpPr>
        <p:spPr/>
        <p:txBody>
          <a:bodyPr/>
          <a:lstStyle/>
          <a:p>
            <a:fld id="{EC1B0D69-B8A6-8744-9E7E-380CD2AD97F8}" type="slidenum">
              <a:rPr lang="en-GB" noProof="0" smtClean="0"/>
              <a:t>‹nr.›</a:t>
            </a:fld>
            <a:endParaRPr lang="en-GB" noProof="0"/>
          </a:p>
        </p:txBody>
      </p:sp>
      <p:sp>
        <p:nvSpPr>
          <p:cNvPr id="7" name="Content Placeholder 6">
            <a:extLst>
              <a:ext uri="{FF2B5EF4-FFF2-40B4-BE49-F238E27FC236}">
                <a16:creationId xmlns:a16="http://schemas.microsoft.com/office/drawing/2014/main" id="{8FC85662-769C-8A41-81FB-CB95F829A3C6}"/>
              </a:ext>
            </a:extLst>
          </p:cNvPr>
          <p:cNvSpPr>
            <a:spLocks noGrp="1"/>
          </p:cNvSpPr>
          <p:nvPr>
            <p:ph sz="quarter" idx="13"/>
          </p:nvPr>
        </p:nvSpPr>
        <p:spPr>
          <a:xfrm>
            <a:off x="550863" y="1989138"/>
            <a:ext cx="5040312" cy="4176712"/>
          </a:xfrm>
        </p:spPr>
        <p:txBody>
          <a:bodyPr/>
          <a:lstStyle/>
          <a:p>
            <a:pPr lvl="0"/>
            <a:r>
              <a:rPr lang="en-GB" noProof="0"/>
              <a:t>Click to edit Master text styles</a:t>
            </a:r>
          </a:p>
        </p:txBody>
      </p:sp>
      <p:sp>
        <p:nvSpPr>
          <p:cNvPr id="8" name="Content Placeholder 6">
            <a:extLst>
              <a:ext uri="{FF2B5EF4-FFF2-40B4-BE49-F238E27FC236}">
                <a16:creationId xmlns:a16="http://schemas.microsoft.com/office/drawing/2014/main" id="{72C20C8F-385E-8948-9298-BE56D4DC4E1A}"/>
              </a:ext>
            </a:extLst>
          </p:cNvPr>
          <p:cNvSpPr>
            <a:spLocks noGrp="1"/>
          </p:cNvSpPr>
          <p:nvPr>
            <p:ph sz="quarter" idx="14"/>
          </p:nvPr>
        </p:nvSpPr>
        <p:spPr>
          <a:xfrm>
            <a:off x="6595202" y="1989138"/>
            <a:ext cx="5040312" cy="4176712"/>
          </a:xfrm>
        </p:spPr>
        <p:txBody>
          <a:bodyPr/>
          <a:lstStyle/>
          <a:p>
            <a:pPr lvl="0"/>
            <a:r>
              <a:rPr lang="en-GB" noProof="0"/>
              <a:t>Click to edit Master text styles</a:t>
            </a:r>
          </a:p>
        </p:txBody>
      </p:sp>
    </p:spTree>
    <p:extLst>
      <p:ext uri="{BB962C8B-B14F-4D97-AF65-F5344CB8AC3E}">
        <p14:creationId xmlns:p14="http://schemas.microsoft.com/office/powerpoint/2010/main" val="37654004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ent lef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6600825" y="692150"/>
            <a:ext cx="5040313" cy="1314450"/>
          </a:xfrm>
        </p:spPr>
        <p:txBody>
          <a:bodyPr anchor="t"/>
          <a:lstStyle/>
          <a:p>
            <a:r>
              <a:rPr lang="en-GB" noProof="0"/>
              <a:t>Click to edit Master title style</a:t>
            </a:r>
            <a:endParaRPr lang="en-GB" noProof="0" dirty="0"/>
          </a:p>
        </p:txBody>
      </p:sp>
      <p:sp>
        <p:nvSpPr>
          <p:cNvPr id="15" name="Text Placeholder 14">
            <a:extLst>
              <a:ext uri="{FF2B5EF4-FFF2-40B4-BE49-F238E27FC236}">
                <a16:creationId xmlns:a16="http://schemas.microsoft.com/office/drawing/2014/main" id="{6ACFE078-C496-3343-A578-AA6B40937CED}"/>
              </a:ext>
            </a:extLst>
          </p:cNvPr>
          <p:cNvSpPr>
            <a:spLocks noGrp="1"/>
          </p:cNvSpPr>
          <p:nvPr>
            <p:ph type="body" sz="quarter" idx="11"/>
          </p:nvPr>
        </p:nvSpPr>
        <p:spPr>
          <a:xfrm>
            <a:off x="6600825" y="2349500"/>
            <a:ext cx="5040313" cy="4103688"/>
          </a:xfrm>
        </p:spPr>
        <p:txBody>
          <a:bodyPr/>
          <a:lstStyle/>
          <a:p>
            <a:pPr lvl="0"/>
            <a:r>
              <a:rPr lang="en-GB" noProof="0"/>
              <a:t>Click to edit Master text styles</a:t>
            </a:r>
          </a:p>
        </p:txBody>
      </p:sp>
      <p:sp>
        <p:nvSpPr>
          <p:cNvPr id="4" name="Content Placeholder 3">
            <a:extLst>
              <a:ext uri="{FF2B5EF4-FFF2-40B4-BE49-F238E27FC236}">
                <a16:creationId xmlns:a16="http://schemas.microsoft.com/office/drawing/2014/main" id="{DA5CD062-A46D-384E-BA58-5879B4619C27}"/>
              </a:ext>
            </a:extLst>
          </p:cNvPr>
          <p:cNvSpPr>
            <a:spLocks noGrp="1"/>
          </p:cNvSpPr>
          <p:nvPr>
            <p:ph sz="quarter" idx="12" hasCustomPrompt="1"/>
          </p:nvPr>
        </p:nvSpPr>
        <p:spPr>
          <a:xfrm>
            <a:off x="550862" y="692150"/>
            <a:ext cx="5040313" cy="5472000"/>
          </a:xfrm>
          <a:solidFill>
            <a:schemeClr val="bg2"/>
          </a:solidFill>
        </p:spPr>
        <p:txBody>
          <a:bodyPr/>
          <a:lstStyle/>
          <a:p>
            <a:pPr lvl="0"/>
            <a:r>
              <a:rPr lang="en-GB" noProof="0"/>
              <a:t>Grafiek , table, content</a:t>
            </a:r>
          </a:p>
        </p:txBody>
      </p:sp>
      <p:sp>
        <p:nvSpPr>
          <p:cNvPr id="3" name="Tijdelijke aanduiding voor datum 2">
            <a:extLst>
              <a:ext uri="{FF2B5EF4-FFF2-40B4-BE49-F238E27FC236}">
                <a16:creationId xmlns:a16="http://schemas.microsoft.com/office/drawing/2014/main" id="{42B467B4-77E9-A64E-8FB5-3AD82F3ECECB}"/>
              </a:ext>
            </a:extLst>
          </p:cNvPr>
          <p:cNvSpPr>
            <a:spLocks noGrp="1"/>
          </p:cNvSpPr>
          <p:nvPr>
            <p:ph type="dt" sz="half" idx="13"/>
          </p:nvPr>
        </p:nvSpPr>
        <p:spPr/>
        <p:txBody>
          <a:bodyPr/>
          <a:lstStyle/>
          <a:p>
            <a:fld id="{96EC91D7-F128-5E41-B8E0-61729E23D654}" type="datetime1">
              <a:rPr lang="nl-NL" noProof="0" smtClean="0"/>
              <a:t>03-12-2025</a:t>
            </a:fld>
            <a:endParaRPr lang="en-GB" noProof="0"/>
          </a:p>
        </p:txBody>
      </p:sp>
      <p:sp>
        <p:nvSpPr>
          <p:cNvPr id="6" name="Tijdelijke aanduiding voor voettekst 5">
            <a:extLst>
              <a:ext uri="{FF2B5EF4-FFF2-40B4-BE49-F238E27FC236}">
                <a16:creationId xmlns:a16="http://schemas.microsoft.com/office/drawing/2014/main" id="{30CFF4FB-212D-2A4D-B81D-FADE2422FEBF}"/>
              </a:ext>
            </a:extLst>
          </p:cNvPr>
          <p:cNvSpPr>
            <a:spLocks noGrp="1"/>
          </p:cNvSpPr>
          <p:nvPr>
            <p:ph type="ftr" sz="quarter" idx="14"/>
          </p:nvPr>
        </p:nvSpPr>
        <p:spPr/>
        <p:txBody>
          <a:bodyPr/>
          <a:lstStyle/>
          <a:p>
            <a:r>
              <a:rPr lang="en-GB" noProof="0"/>
              <a:t>NAAM PRESENTATIE</a:t>
            </a:r>
          </a:p>
        </p:txBody>
      </p:sp>
      <p:sp>
        <p:nvSpPr>
          <p:cNvPr id="7" name="Tijdelijke aanduiding voor dianummer 6">
            <a:extLst>
              <a:ext uri="{FF2B5EF4-FFF2-40B4-BE49-F238E27FC236}">
                <a16:creationId xmlns:a16="http://schemas.microsoft.com/office/drawing/2014/main" id="{DC682794-95ED-3F42-8997-4CCB5FCF5EAB}"/>
              </a:ext>
            </a:extLst>
          </p:cNvPr>
          <p:cNvSpPr>
            <a:spLocks noGrp="1"/>
          </p:cNvSpPr>
          <p:nvPr>
            <p:ph type="sldNum" sz="quarter" idx="15"/>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2628232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ent bottom">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A5CD062-A46D-384E-BA58-5879B4619C27}"/>
              </a:ext>
            </a:extLst>
          </p:cNvPr>
          <p:cNvSpPr>
            <a:spLocks noGrp="1"/>
          </p:cNvSpPr>
          <p:nvPr>
            <p:ph sz="quarter" idx="12" hasCustomPrompt="1"/>
          </p:nvPr>
        </p:nvSpPr>
        <p:spPr>
          <a:xfrm>
            <a:off x="550862" y="2349500"/>
            <a:ext cx="11090276" cy="3816000"/>
          </a:xfrm>
          <a:solidFill>
            <a:schemeClr val="bg2"/>
          </a:solidFill>
        </p:spPr>
        <p:txBody>
          <a:bodyPr/>
          <a:lstStyle/>
          <a:p>
            <a:pPr lvl="0"/>
            <a:r>
              <a:rPr lang="en-GB" noProof="0"/>
              <a:t>Grafiek , table, content</a:t>
            </a:r>
          </a:p>
        </p:txBody>
      </p:sp>
      <p:sp>
        <p:nvSpPr>
          <p:cNvPr id="2" name="Title 1">
            <a:extLst>
              <a:ext uri="{FF2B5EF4-FFF2-40B4-BE49-F238E27FC236}">
                <a16:creationId xmlns:a16="http://schemas.microsoft.com/office/drawing/2014/main" id="{B1B6FBC3-ED3E-E346-8A6C-5F4B5A2714E2}"/>
              </a:ext>
            </a:extLst>
          </p:cNvPr>
          <p:cNvSpPr>
            <a:spLocks noGrp="1"/>
          </p:cNvSpPr>
          <p:nvPr>
            <p:ph type="title"/>
          </p:nvPr>
        </p:nvSpPr>
        <p:spPr>
          <a:xfrm>
            <a:off x="550863" y="692150"/>
            <a:ext cx="11090276" cy="1314450"/>
          </a:xfrm>
        </p:spPr>
        <p:txBody>
          <a:bodyPr anchor="t"/>
          <a:lstStyle/>
          <a:p>
            <a:r>
              <a:rPr lang="en-GB" noProof="0"/>
              <a:t>Click to edit Master title style</a:t>
            </a:r>
          </a:p>
        </p:txBody>
      </p:sp>
      <p:sp>
        <p:nvSpPr>
          <p:cNvPr id="3" name="Tijdelijke aanduiding voor datum 2">
            <a:extLst>
              <a:ext uri="{FF2B5EF4-FFF2-40B4-BE49-F238E27FC236}">
                <a16:creationId xmlns:a16="http://schemas.microsoft.com/office/drawing/2014/main" id="{EA130835-FF24-324C-AED1-AB491E2276A1}"/>
              </a:ext>
            </a:extLst>
          </p:cNvPr>
          <p:cNvSpPr>
            <a:spLocks noGrp="1"/>
          </p:cNvSpPr>
          <p:nvPr>
            <p:ph type="dt" sz="half" idx="13"/>
          </p:nvPr>
        </p:nvSpPr>
        <p:spPr/>
        <p:txBody>
          <a:bodyPr/>
          <a:lstStyle/>
          <a:p>
            <a:fld id="{32A8E0EB-FCBF-FC40-B8A8-290B55D52AA3}" type="datetime1">
              <a:rPr lang="nl-NL" noProof="0" smtClean="0"/>
              <a:t>03-12-2025</a:t>
            </a:fld>
            <a:endParaRPr lang="en-GB" noProof="0"/>
          </a:p>
        </p:txBody>
      </p:sp>
      <p:sp>
        <p:nvSpPr>
          <p:cNvPr id="6" name="Tijdelijke aanduiding voor voettekst 5">
            <a:extLst>
              <a:ext uri="{FF2B5EF4-FFF2-40B4-BE49-F238E27FC236}">
                <a16:creationId xmlns:a16="http://schemas.microsoft.com/office/drawing/2014/main" id="{E291CBFA-3265-D74E-9E5F-3250B16507A6}"/>
              </a:ext>
            </a:extLst>
          </p:cNvPr>
          <p:cNvSpPr>
            <a:spLocks noGrp="1"/>
          </p:cNvSpPr>
          <p:nvPr>
            <p:ph type="ftr" sz="quarter" idx="14"/>
          </p:nvPr>
        </p:nvSpPr>
        <p:spPr/>
        <p:txBody>
          <a:bodyPr/>
          <a:lstStyle/>
          <a:p>
            <a:r>
              <a:rPr lang="en-GB" noProof="0"/>
              <a:t>NAAM PRESENTATIE</a:t>
            </a:r>
          </a:p>
        </p:txBody>
      </p:sp>
      <p:sp>
        <p:nvSpPr>
          <p:cNvPr id="7" name="Tijdelijke aanduiding voor dianummer 6">
            <a:extLst>
              <a:ext uri="{FF2B5EF4-FFF2-40B4-BE49-F238E27FC236}">
                <a16:creationId xmlns:a16="http://schemas.microsoft.com/office/drawing/2014/main" id="{E96E8AF7-39D7-1E4D-88D0-888C3B9682F5}"/>
              </a:ext>
            </a:extLst>
          </p:cNvPr>
          <p:cNvSpPr>
            <a:spLocks noGrp="1"/>
          </p:cNvSpPr>
          <p:nvPr>
            <p:ph type="sldNum" sz="quarter" idx="15"/>
          </p:nvPr>
        </p:nvSpPr>
        <p:spPr/>
        <p:txBody>
          <a:bodyPr/>
          <a:lstStyle/>
          <a:p>
            <a:fld id="{EC1B0D69-B8A6-8744-9E7E-380CD2AD97F8}" type="slidenum">
              <a:rPr lang="en-GB" noProof="0" smtClean="0"/>
              <a:pPr/>
              <a:t>‹nr.›</a:t>
            </a:fld>
            <a:endParaRPr lang="en-GB" noProof="0"/>
          </a:p>
        </p:txBody>
      </p:sp>
    </p:spTree>
    <p:extLst>
      <p:ext uri="{BB962C8B-B14F-4D97-AF65-F5344CB8AC3E}">
        <p14:creationId xmlns:p14="http://schemas.microsoft.com/office/powerpoint/2010/main" val="305106869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48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call out">
    <p:bg>
      <p:bgPr>
        <a:solidFill>
          <a:schemeClr val="accent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13CDB32-C92A-4941-BFB9-C975562FCB00}"/>
              </a:ext>
            </a:extLst>
          </p:cNvPr>
          <p:cNvSpPr txBox="1">
            <a:spLocks/>
          </p:cNvSpPr>
          <p:nvPr userDrawn="1"/>
        </p:nvSpPr>
        <p:spPr>
          <a:xfrm>
            <a:off x="1063496" y="2862695"/>
            <a:ext cx="10162864" cy="137179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400" b="0" i="0" kern="1200">
                <a:solidFill>
                  <a:schemeClr val="bg1"/>
                </a:solidFill>
                <a:latin typeface="Avenir" panose="02000503020000020003" pitchFamily="2" charset="0"/>
                <a:ea typeface="+mj-ea"/>
                <a:cs typeface="+mj-cs"/>
              </a:defRPr>
            </a:lvl1pPr>
          </a:lstStyle>
          <a:p>
            <a:endParaRPr lang="en-GB" sz="11500" b="1" i="0" noProof="0">
              <a:latin typeface="Arial Black" panose="020B0604020202020204" pitchFamily="34" charset="0"/>
            </a:endParaRPr>
          </a:p>
        </p:txBody>
      </p:sp>
      <p:sp>
        <p:nvSpPr>
          <p:cNvPr id="10" name="Title 1">
            <a:extLst>
              <a:ext uri="{FF2B5EF4-FFF2-40B4-BE49-F238E27FC236}">
                <a16:creationId xmlns:a16="http://schemas.microsoft.com/office/drawing/2014/main" id="{AA0D0540-3E6E-0945-B120-276732767085}"/>
              </a:ext>
            </a:extLst>
          </p:cNvPr>
          <p:cNvSpPr txBox="1">
            <a:spLocks/>
          </p:cNvSpPr>
          <p:nvPr userDrawn="1"/>
        </p:nvSpPr>
        <p:spPr>
          <a:xfrm>
            <a:off x="1075036" y="4460272"/>
            <a:ext cx="10162864" cy="64807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4400" b="0" i="0" kern="1200">
                <a:solidFill>
                  <a:schemeClr val="bg1"/>
                </a:solidFill>
                <a:latin typeface="Avenir" panose="02000503020000020003" pitchFamily="2" charset="0"/>
                <a:ea typeface="+mj-ea"/>
                <a:cs typeface="+mj-cs"/>
              </a:defRPr>
            </a:lvl1pPr>
          </a:lstStyle>
          <a:p>
            <a:endParaRPr lang="en-GB" sz="2500" b="0" i="0" noProof="0">
              <a:latin typeface="Arial" panose="020B0604020202020204" pitchFamily="34" charset="0"/>
            </a:endParaRPr>
          </a:p>
        </p:txBody>
      </p:sp>
      <p:sp>
        <p:nvSpPr>
          <p:cNvPr id="8" name="Text Placeholder 7">
            <a:extLst>
              <a:ext uri="{FF2B5EF4-FFF2-40B4-BE49-F238E27FC236}">
                <a16:creationId xmlns:a16="http://schemas.microsoft.com/office/drawing/2014/main" id="{C20CC193-7C60-E349-BC31-C15E811787A3}"/>
              </a:ext>
            </a:extLst>
          </p:cNvPr>
          <p:cNvSpPr>
            <a:spLocks noGrp="1"/>
          </p:cNvSpPr>
          <p:nvPr>
            <p:ph type="body" sz="quarter" idx="11"/>
          </p:nvPr>
        </p:nvSpPr>
        <p:spPr>
          <a:xfrm>
            <a:off x="529370" y="5732462"/>
            <a:ext cx="11090275" cy="720726"/>
          </a:xfrm>
        </p:spPr>
        <p:txBody>
          <a:bodyPr/>
          <a:lstStyle>
            <a:lvl1pPr algn="ctr">
              <a:defRPr b="1" i="0">
                <a:solidFill>
                  <a:schemeClr val="bg1"/>
                </a:solidFill>
                <a:latin typeface="Arial" panose="020B0604020202020204" pitchFamily="34" charset="0"/>
              </a:defRPr>
            </a:lvl1pPr>
            <a:lvl2pPr marL="6350" indent="0" algn="ctr">
              <a:buNone/>
              <a:tabLst/>
              <a:defRPr sz="1400">
                <a:solidFill>
                  <a:schemeClr val="bg1"/>
                </a:solidFill>
              </a:defRPr>
            </a:lvl2pPr>
            <a:lvl3pPr marL="6350" indent="0" algn="ctr">
              <a:buNone/>
              <a:tabLst/>
              <a:defRPr sz="1400">
                <a:solidFill>
                  <a:schemeClr val="bg1"/>
                </a:solidFill>
              </a:defRPr>
            </a:lvl3pPr>
            <a:lvl4pPr marL="6350" indent="0" algn="ctr">
              <a:buNone/>
              <a:tabLst/>
              <a:defRPr sz="1400">
                <a:solidFill>
                  <a:schemeClr val="bg1"/>
                </a:solidFill>
              </a:defRPr>
            </a:lvl4pPr>
            <a:lvl5pPr marL="6350" indent="0" algn="ctr">
              <a:buNone/>
              <a:tabLst/>
              <a:defRPr sz="1400">
                <a:solidFill>
                  <a:schemeClr val="bg1"/>
                </a:solidFill>
              </a:defRPr>
            </a:lvl5pPr>
          </a:lstStyle>
          <a:p>
            <a:pPr lvl="0"/>
            <a:r>
              <a:rPr lang="en-GB" noProof="0"/>
              <a:t>Click to edit Master text styles</a:t>
            </a:r>
          </a:p>
        </p:txBody>
      </p:sp>
      <p:sp>
        <p:nvSpPr>
          <p:cNvPr id="11" name="Title 10">
            <a:extLst>
              <a:ext uri="{FF2B5EF4-FFF2-40B4-BE49-F238E27FC236}">
                <a16:creationId xmlns:a16="http://schemas.microsoft.com/office/drawing/2014/main" id="{40D08C5E-16C4-994E-A482-905047804535}"/>
              </a:ext>
            </a:extLst>
          </p:cNvPr>
          <p:cNvSpPr>
            <a:spLocks noGrp="1"/>
          </p:cNvSpPr>
          <p:nvPr>
            <p:ph type="title"/>
          </p:nvPr>
        </p:nvSpPr>
        <p:spPr>
          <a:xfrm>
            <a:off x="550863" y="1412776"/>
            <a:ext cx="11090275" cy="4034878"/>
          </a:xfrm>
        </p:spPr>
        <p:txBody>
          <a:bodyPr/>
          <a:lstStyle>
            <a:lvl1pPr algn="ctr">
              <a:defRPr b="1" i="0">
                <a:solidFill>
                  <a:schemeClr val="bg1"/>
                </a:solidFill>
                <a:latin typeface="Arial Black" panose="020B0604020202020204" pitchFamily="34" charset="0"/>
              </a:defRPr>
            </a:lvl1pPr>
          </a:lstStyle>
          <a:p>
            <a:r>
              <a:rPr lang="en-GB" noProof="0"/>
              <a:t>Click to edit Master title style</a:t>
            </a:r>
          </a:p>
        </p:txBody>
      </p:sp>
      <p:sp>
        <p:nvSpPr>
          <p:cNvPr id="13" name="Text Placeholder 12">
            <a:extLst>
              <a:ext uri="{FF2B5EF4-FFF2-40B4-BE49-F238E27FC236}">
                <a16:creationId xmlns:a16="http://schemas.microsoft.com/office/drawing/2014/main" id="{D4A55268-B5AB-8647-8B66-B3E837CE5FDA}"/>
              </a:ext>
            </a:extLst>
          </p:cNvPr>
          <p:cNvSpPr>
            <a:spLocks noGrp="1"/>
          </p:cNvSpPr>
          <p:nvPr>
            <p:ph type="body" sz="quarter" idx="12"/>
          </p:nvPr>
        </p:nvSpPr>
        <p:spPr>
          <a:xfrm>
            <a:off x="550863" y="476250"/>
            <a:ext cx="11090275" cy="720725"/>
          </a:xfrm>
        </p:spPr>
        <p:txBody>
          <a:bodyPr/>
          <a:lstStyle>
            <a:lvl1pPr algn="ctr">
              <a:defRPr>
                <a:solidFill>
                  <a:schemeClr val="bg1"/>
                </a:solidFill>
              </a:defRPr>
            </a:lvl1pPr>
            <a:lvl2pPr marL="6350" indent="0" algn="ctr">
              <a:buNone/>
              <a:tabLst/>
              <a:defRPr>
                <a:solidFill>
                  <a:schemeClr val="bg1"/>
                </a:solidFill>
              </a:defRPr>
            </a:lvl2pPr>
            <a:lvl3pPr marL="6350" indent="0" algn="ctr">
              <a:buNone/>
              <a:tabLst/>
              <a:defRPr>
                <a:solidFill>
                  <a:schemeClr val="bg1"/>
                </a:solidFill>
              </a:defRPr>
            </a:lvl3pPr>
            <a:lvl4pPr marL="6350" indent="0" algn="ctr">
              <a:buNone/>
              <a:tabLst/>
              <a:defRPr>
                <a:solidFill>
                  <a:schemeClr val="bg1"/>
                </a:solidFill>
              </a:defRPr>
            </a:lvl4pPr>
            <a:lvl5pPr marL="6350" indent="0" algn="ctr">
              <a:buNone/>
              <a:tabLst/>
              <a:defRPr>
                <a:solidFill>
                  <a:schemeClr val="bg1"/>
                </a:solidFill>
              </a:defRPr>
            </a:lvl5pPr>
          </a:lstStyle>
          <a:p>
            <a:pPr lvl="0"/>
            <a:r>
              <a:rPr lang="en-GB" noProof="0"/>
              <a:t>Click to edit Master text styles</a:t>
            </a:r>
          </a:p>
        </p:txBody>
      </p:sp>
    </p:spTree>
    <p:extLst>
      <p:ext uri="{BB962C8B-B14F-4D97-AF65-F5344CB8AC3E}">
        <p14:creationId xmlns:p14="http://schemas.microsoft.com/office/powerpoint/2010/main" val="3393806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Titel en afbeelding">
    <p:spTree>
      <p:nvGrpSpPr>
        <p:cNvPr id="1" name=""/>
        <p:cNvGrpSpPr/>
        <p:nvPr/>
      </p:nvGrpSpPr>
      <p:grpSpPr>
        <a:xfrm>
          <a:off x="0" y="0"/>
          <a:ext cx="0" cy="0"/>
          <a:chOff x="0" y="0"/>
          <a:chExt cx="0" cy="0"/>
        </a:xfrm>
      </p:grpSpPr>
      <p:sp>
        <p:nvSpPr>
          <p:cNvPr id="7" name="Tijdelijke aanduiding voor afbeelding 2">
            <a:extLst>
              <a:ext uri="{FF2B5EF4-FFF2-40B4-BE49-F238E27FC236}">
                <a16:creationId xmlns:a16="http://schemas.microsoft.com/office/drawing/2014/main" id="{6C2138C5-7495-F247-B305-9F3CC44C327C}"/>
              </a:ext>
            </a:extLst>
          </p:cNvPr>
          <p:cNvSpPr>
            <a:spLocks noGrp="1"/>
          </p:cNvSpPr>
          <p:nvPr>
            <p:ph type="pic" idx="1"/>
          </p:nvPr>
        </p:nvSpPr>
        <p:spPr>
          <a:xfrm>
            <a:off x="0" y="-2"/>
            <a:ext cx="12189600" cy="6271200"/>
          </a:xfrm>
          <a:solidFill>
            <a:schemeClr val="bg2"/>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2" name="Titel 1">
            <a:extLst>
              <a:ext uri="{FF2B5EF4-FFF2-40B4-BE49-F238E27FC236}">
                <a16:creationId xmlns:a16="http://schemas.microsoft.com/office/drawing/2014/main" id="{A6532490-CDEA-DA48-B7A0-55408C43AD6B}"/>
              </a:ext>
            </a:extLst>
          </p:cNvPr>
          <p:cNvSpPr>
            <a:spLocks noGrp="1"/>
          </p:cNvSpPr>
          <p:nvPr>
            <p:ph type="title"/>
          </p:nvPr>
        </p:nvSpPr>
        <p:spPr>
          <a:xfrm>
            <a:off x="0" y="4948290"/>
            <a:ext cx="12192000" cy="1325563"/>
          </a:xfrm>
          <a:solidFill>
            <a:schemeClr val="tx2">
              <a:lumMod val="75000"/>
              <a:alpha val="80000"/>
            </a:schemeClr>
          </a:solidFill>
        </p:spPr>
        <p:txBody>
          <a:bodyPr>
            <a:normAutofit/>
          </a:bodyPr>
          <a:lstStyle>
            <a:lvl1pPr marL="720000">
              <a:defRPr sz="4000" baseline="0">
                <a:solidFill>
                  <a:schemeClr val="bg1"/>
                </a:solidFill>
                <a:latin typeface="Overpass SemiBold" pitchFamily="2" charset="77"/>
              </a:defRPr>
            </a:lvl1pPr>
          </a:lstStyle>
          <a:p>
            <a:r>
              <a:rPr lang="nl-NL" dirty="0"/>
              <a:t>Klik om stijl te bewerken</a:t>
            </a:r>
          </a:p>
        </p:txBody>
      </p:sp>
      <p:sp>
        <p:nvSpPr>
          <p:cNvPr id="4" name="Tijdelijke aanduiding voor datum 3">
            <a:extLst>
              <a:ext uri="{FF2B5EF4-FFF2-40B4-BE49-F238E27FC236}">
                <a16:creationId xmlns:a16="http://schemas.microsoft.com/office/drawing/2014/main" id="{165AF385-CF04-0B4D-BAEE-254E90F33230}"/>
              </a:ext>
            </a:extLst>
          </p:cNvPr>
          <p:cNvSpPr>
            <a:spLocks noGrp="1"/>
          </p:cNvSpPr>
          <p:nvPr>
            <p:ph type="dt" sz="half" idx="10"/>
          </p:nvPr>
        </p:nvSpPr>
        <p:spPr/>
        <p:txBody>
          <a:bodyPr/>
          <a:lstStyle/>
          <a:p>
            <a:fld id="{C3E83138-6120-4648-8288-2230D4B9EF60}" type="datetime1">
              <a:rPr lang="nl-NL" smtClean="0"/>
              <a:t>03-12-2025</a:t>
            </a:fld>
            <a:endParaRPr lang="nl-NL"/>
          </a:p>
        </p:txBody>
      </p:sp>
      <p:sp>
        <p:nvSpPr>
          <p:cNvPr id="5" name="Tijdelijke aanduiding voor voettekst 4">
            <a:extLst>
              <a:ext uri="{FF2B5EF4-FFF2-40B4-BE49-F238E27FC236}">
                <a16:creationId xmlns:a16="http://schemas.microsoft.com/office/drawing/2014/main" id="{4502E829-714F-2D45-8BAE-EE07FCFBEB04}"/>
              </a:ext>
            </a:extLst>
          </p:cNvPr>
          <p:cNvSpPr>
            <a:spLocks noGrp="1"/>
          </p:cNvSpPr>
          <p:nvPr>
            <p:ph type="ftr" sz="quarter" idx="11"/>
          </p:nvPr>
        </p:nvSpPr>
        <p:spPr/>
        <p:txBody>
          <a:bodyPr/>
          <a:lstStyle/>
          <a:p>
            <a:r>
              <a:rPr lang="nl-NL"/>
              <a:t>Voettekst</a:t>
            </a:r>
            <a:endParaRPr lang="nl-NL" dirty="0"/>
          </a:p>
        </p:txBody>
      </p:sp>
      <p:sp>
        <p:nvSpPr>
          <p:cNvPr id="6" name="Tijdelijke aanduiding voor dianummer 5">
            <a:extLst>
              <a:ext uri="{FF2B5EF4-FFF2-40B4-BE49-F238E27FC236}">
                <a16:creationId xmlns:a16="http://schemas.microsoft.com/office/drawing/2014/main" id="{84783A82-942D-3145-AD1D-6CBF54089A15}"/>
              </a:ext>
            </a:extLst>
          </p:cNvPr>
          <p:cNvSpPr>
            <a:spLocks noGrp="1"/>
          </p:cNvSpPr>
          <p:nvPr>
            <p:ph type="sldNum" sz="quarter" idx="12"/>
          </p:nvPr>
        </p:nvSpPr>
        <p:spPr/>
        <p:txBody>
          <a:bodyPr/>
          <a:lstStyle/>
          <a:p>
            <a:fld id="{17194994-F983-7845-9BFD-95804851B455}" type="slidenum">
              <a:rPr lang="nl-NL" smtClean="0"/>
              <a:t>‹nr.›</a:t>
            </a:fld>
            <a:endParaRPr lang="nl-NL"/>
          </a:p>
        </p:txBody>
      </p:sp>
      <p:cxnSp>
        <p:nvCxnSpPr>
          <p:cNvPr id="8" name="Rechte verbindingslijn 7">
            <a:extLst>
              <a:ext uri="{FF2B5EF4-FFF2-40B4-BE49-F238E27FC236}">
                <a16:creationId xmlns:a16="http://schemas.microsoft.com/office/drawing/2014/main" id="{99641A83-D2A6-064D-BFCF-A9C2AB19DF1F}"/>
              </a:ext>
            </a:extLst>
          </p:cNvPr>
          <p:cNvCxnSpPr/>
          <p:nvPr userDrawn="1"/>
        </p:nvCxnSpPr>
        <p:spPr>
          <a:xfrm>
            <a:off x="0" y="6281764"/>
            <a:ext cx="12189600" cy="0"/>
          </a:xfrm>
          <a:prstGeom prst="line">
            <a:avLst/>
          </a:prstGeom>
          <a:ln w="190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11362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2_Titel en object_AfbeeldingInK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F14AD-B912-684F-AF38-3C03B25E7CC2}"/>
              </a:ext>
            </a:extLst>
          </p:cNvPr>
          <p:cNvSpPr>
            <a:spLocks noGrp="1"/>
          </p:cNvSpPr>
          <p:nvPr>
            <p:ph type="title"/>
          </p:nvPr>
        </p:nvSpPr>
        <p:spPr>
          <a:xfrm>
            <a:off x="695325" y="188912"/>
            <a:ext cx="6048375" cy="1290561"/>
          </a:xfrm>
        </p:spPr>
        <p:txBody>
          <a:bodyPr lIns="0"/>
          <a:lstStyle/>
          <a:p>
            <a:r>
              <a:rPr lang="nl-NL"/>
              <a:t>Klik om stijl te bewerken</a:t>
            </a:r>
          </a:p>
        </p:txBody>
      </p:sp>
      <p:sp>
        <p:nvSpPr>
          <p:cNvPr id="3" name="Tijdelijke aanduiding voor inhoud 2">
            <a:extLst>
              <a:ext uri="{FF2B5EF4-FFF2-40B4-BE49-F238E27FC236}">
                <a16:creationId xmlns:a16="http://schemas.microsoft.com/office/drawing/2014/main" id="{9F9AFDFE-F289-FD45-A5CA-A991384A6F90}"/>
              </a:ext>
            </a:extLst>
          </p:cNvPr>
          <p:cNvSpPr>
            <a:spLocks noGrp="1"/>
          </p:cNvSpPr>
          <p:nvPr>
            <p:ph idx="1"/>
          </p:nvPr>
        </p:nvSpPr>
        <p:spPr>
          <a:xfrm>
            <a:off x="704532" y="1700212"/>
            <a:ext cx="3230882" cy="4321176"/>
          </a:xfrm>
        </p:spPr>
        <p:txBody>
          <a:bodyPr lIns="0">
            <a:normAutofit/>
          </a:bodyPr>
          <a:lstStyle>
            <a:lvl1pPr marL="0" indent="0">
              <a:buFontTx/>
              <a:buNone/>
              <a:defRPr sz="1800"/>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62B9A3A5-7232-C642-BC2F-346A21AD555B}"/>
              </a:ext>
            </a:extLst>
          </p:cNvPr>
          <p:cNvSpPr>
            <a:spLocks noGrp="1"/>
          </p:cNvSpPr>
          <p:nvPr>
            <p:ph type="sldNum" sz="quarter" idx="12"/>
          </p:nvPr>
        </p:nvSpPr>
        <p:spPr/>
        <p:txBody>
          <a:bodyPr/>
          <a:lstStyle/>
          <a:p>
            <a:fld id="{3648828A-BC07-5B4E-B5DF-C2479C4343E6}" type="slidenum">
              <a:rPr lang="nl-NL" smtClean="0"/>
              <a:t>‹nr.›</a:t>
            </a:fld>
            <a:endParaRPr lang="nl-NL"/>
          </a:p>
        </p:txBody>
      </p:sp>
      <p:pic>
        <p:nvPicPr>
          <p:cNvPr id="7" name="Afbeelding 6">
            <a:extLst>
              <a:ext uri="{FF2B5EF4-FFF2-40B4-BE49-F238E27FC236}">
                <a16:creationId xmlns:a16="http://schemas.microsoft.com/office/drawing/2014/main" id="{238925BC-B71D-614D-A448-DD7D1A235D97}"/>
              </a:ext>
            </a:extLst>
          </p:cNvPr>
          <p:cNvPicPr>
            <a:picLocks noChangeAspect="1"/>
          </p:cNvPicPr>
          <p:nvPr userDrawn="1"/>
        </p:nvPicPr>
        <p:blipFill>
          <a:blip r:embed="rId2"/>
          <a:stretch>
            <a:fillRect/>
          </a:stretch>
        </p:blipFill>
        <p:spPr>
          <a:xfrm>
            <a:off x="695326" y="6242126"/>
            <a:ext cx="755406" cy="615873"/>
          </a:xfrm>
          <a:prstGeom prst="rect">
            <a:avLst/>
          </a:prstGeom>
        </p:spPr>
      </p:pic>
      <p:sp>
        <p:nvSpPr>
          <p:cNvPr id="5" name="Tijdelijke aanduiding voor afbeelding 4">
            <a:extLst>
              <a:ext uri="{FF2B5EF4-FFF2-40B4-BE49-F238E27FC236}">
                <a16:creationId xmlns:a16="http://schemas.microsoft.com/office/drawing/2014/main" id="{9012A604-B627-414B-9A5B-3214E0060041}"/>
              </a:ext>
            </a:extLst>
          </p:cNvPr>
          <p:cNvSpPr>
            <a:spLocks noGrp="1"/>
          </p:cNvSpPr>
          <p:nvPr>
            <p:ph type="pic" sz="quarter" idx="13"/>
          </p:nvPr>
        </p:nvSpPr>
        <p:spPr>
          <a:xfrm>
            <a:off x="4367213" y="1700213"/>
            <a:ext cx="7345361" cy="4537076"/>
          </a:xfrm>
        </p:spPr>
        <p:txBody>
          <a:bodyPr/>
          <a:lstStyle/>
          <a:p>
            <a:r>
              <a:rPr lang="nl-NL"/>
              <a:t>Klik op het pictogram als u een afbeelding wilt toevoegen</a:t>
            </a:r>
          </a:p>
        </p:txBody>
      </p:sp>
    </p:spTree>
    <p:extLst>
      <p:ext uri="{BB962C8B-B14F-4D97-AF65-F5344CB8AC3E}">
        <p14:creationId xmlns:p14="http://schemas.microsoft.com/office/powerpoint/2010/main" val="36293570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_Titel en object_AfbeeldingAflope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F14AD-B912-684F-AF38-3C03B25E7CC2}"/>
              </a:ext>
            </a:extLst>
          </p:cNvPr>
          <p:cNvSpPr>
            <a:spLocks noGrp="1"/>
          </p:cNvSpPr>
          <p:nvPr>
            <p:ph type="title"/>
          </p:nvPr>
        </p:nvSpPr>
        <p:spPr>
          <a:xfrm>
            <a:off x="695325" y="188912"/>
            <a:ext cx="6048375" cy="1290561"/>
          </a:xfrm>
        </p:spPr>
        <p:txBody>
          <a:bodyPr lIns="0"/>
          <a:lstStyle/>
          <a:p>
            <a:r>
              <a:rPr lang="nl-NL"/>
              <a:t>Klik om stijl te bewerken</a:t>
            </a:r>
          </a:p>
        </p:txBody>
      </p:sp>
      <p:sp>
        <p:nvSpPr>
          <p:cNvPr id="3" name="Tijdelijke aanduiding voor inhoud 2">
            <a:extLst>
              <a:ext uri="{FF2B5EF4-FFF2-40B4-BE49-F238E27FC236}">
                <a16:creationId xmlns:a16="http://schemas.microsoft.com/office/drawing/2014/main" id="{9F9AFDFE-F289-FD45-A5CA-A991384A6F90}"/>
              </a:ext>
            </a:extLst>
          </p:cNvPr>
          <p:cNvSpPr>
            <a:spLocks noGrp="1"/>
          </p:cNvSpPr>
          <p:nvPr>
            <p:ph idx="1"/>
          </p:nvPr>
        </p:nvSpPr>
        <p:spPr>
          <a:xfrm>
            <a:off x="704531" y="1700212"/>
            <a:ext cx="6048375" cy="4321176"/>
          </a:xfrm>
        </p:spPr>
        <p:txBody>
          <a:bodyPr lIns="0">
            <a:normAutofit/>
          </a:bodyPr>
          <a:lstStyle>
            <a:lvl1pPr marL="0" indent="0">
              <a:buFontTx/>
              <a:buNone/>
              <a:defRPr sz="1800"/>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nl-NL"/>
              <a:t>Klikken om de tekststijl van het model te bewerken</a:t>
            </a:r>
          </a:p>
        </p:txBody>
      </p:sp>
      <p:sp>
        <p:nvSpPr>
          <p:cNvPr id="6" name="Tijdelijke aanduiding voor dianummer 5">
            <a:extLst>
              <a:ext uri="{FF2B5EF4-FFF2-40B4-BE49-F238E27FC236}">
                <a16:creationId xmlns:a16="http://schemas.microsoft.com/office/drawing/2014/main" id="{62B9A3A5-7232-C642-BC2F-346A21AD555B}"/>
              </a:ext>
            </a:extLst>
          </p:cNvPr>
          <p:cNvSpPr>
            <a:spLocks noGrp="1"/>
          </p:cNvSpPr>
          <p:nvPr>
            <p:ph type="sldNum" sz="quarter" idx="12"/>
          </p:nvPr>
        </p:nvSpPr>
        <p:spPr/>
        <p:txBody>
          <a:bodyPr/>
          <a:lstStyle/>
          <a:p>
            <a:fld id="{3648828A-BC07-5B4E-B5DF-C2479C4343E6}" type="slidenum">
              <a:rPr lang="nl-NL" smtClean="0"/>
              <a:t>‹nr.›</a:t>
            </a:fld>
            <a:endParaRPr lang="nl-NL"/>
          </a:p>
        </p:txBody>
      </p:sp>
      <p:pic>
        <p:nvPicPr>
          <p:cNvPr id="7" name="Afbeelding 6">
            <a:extLst>
              <a:ext uri="{FF2B5EF4-FFF2-40B4-BE49-F238E27FC236}">
                <a16:creationId xmlns:a16="http://schemas.microsoft.com/office/drawing/2014/main" id="{238925BC-B71D-614D-A448-DD7D1A235D97}"/>
              </a:ext>
            </a:extLst>
          </p:cNvPr>
          <p:cNvPicPr>
            <a:picLocks noChangeAspect="1"/>
          </p:cNvPicPr>
          <p:nvPr userDrawn="1"/>
        </p:nvPicPr>
        <p:blipFill>
          <a:blip r:embed="rId2"/>
          <a:stretch>
            <a:fillRect/>
          </a:stretch>
        </p:blipFill>
        <p:spPr>
          <a:xfrm>
            <a:off x="695326" y="6242126"/>
            <a:ext cx="755406" cy="615873"/>
          </a:xfrm>
          <a:prstGeom prst="rect">
            <a:avLst/>
          </a:prstGeom>
        </p:spPr>
      </p:pic>
      <p:sp>
        <p:nvSpPr>
          <p:cNvPr id="5" name="Tijdelijke aanduiding voor afbeelding 4">
            <a:extLst>
              <a:ext uri="{FF2B5EF4-FFF2-40B4-BE49-F238E27FC236}">
                <a16:creationId xmlns:a16="http://schemas.microsoft.com/office/drawing/2014/main" id="{9012A604-B627-414B-9A5B-3214E0060041}"/>
              </a:ext>
            </a:extLst>
          </p:cNvPr>
          <p:cNvSpPr>
            <a:spLocks noGrp="1"/>
          </p:cNvSpPr>
          <p:nvPr>
            <p:ph type="pic" sz="quarter" idx="13"/>
          </p:nvPr>
        </p:nvSpPr>
        <p:spPr>
          <a:xfrm>
            <a:off x="7175500" y="0"/>
            <a:ext cx="5016500" cy="6858000"/>
          </a:xfrm>
        </p:spPr>
        <p:txBody>
          <a:bodyPr/>
          <a:lstStyle/>
          <a:p>
            <a:r>
              <a:rPr lang="nl-NL"/>
              <a:t>Klik op het pictogram als u een afbeelding wilt toevoegen</a:t>
            </a:r>
          </a:p>
        </p:txBody>
      </p:sp>
    </p:spTree>
    <p:extLst>
      <p:ext uri="{BB962C8B-B14F-4D97-AF65-F5344CB8AC3E}">
        <p14:creationId xmlns:p14="http://schemas.microsoft.com/office/powerpoint/2010/main" val="179683146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Titel en object met balk]">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bwMode="gray">
          <a:xfrm>
            <a:off x="694800" y="1699200"/>
            <a:ext cx="9504000" cy="4356000"/>
          </a:xfrm>
        </p:spPr>
        <p:txBody>
          <a:bodyPr/>
          <a:lstStyle>
            <a:lvl1pPr>
              <a:defRPr baseline="0"/>
            </a:lvl1pPr>
          </a:lstStyle>
          <a:p>
            <a:pPr lvl="0"/>
            <a:r>
              <a:rPr lang="nl-NL"/>
              <a:t>[Typ tekst of klik op een pictogram om een object in te voegen]</a:t>
            </a:r>
          </a:p>
        </p:txBody>
      </p:sp>
      <p:sp>
        <p:nvSpPr>
          <p:cNvPr id="6" name="Tijdelijke aanduiding voor dianummer 5"/>
          <p:cNvSpPr>
            <a:spLocks noGrp="1"/>
          </p:cNvSpPr>
          <p:nvPr>
            <p:ph type="sldNum" sz="quarter" idx="12"/>
          </p:nvPr>
        </p:nvSpPr>
        <p:spPr bwMode="gray"/>
        <p:txBody>
          <a:bodyPr/>
          <a:lstStyle/>
          <a:p>
            <a:fld id="{8F18802B-E4C7-4B2D-B37A-6B7CC3C134EA}" type="slidenum">
              <a:rPr lang="nl-NL" smtClean="0"/>
              <a:pPr/>
              <a:t>‹nr.›</a:t>
            </a:fld>
            <a:endParaRPr lang="nl-NL"/>
          </a:p>
        </p:txBody>
      </p:sp>
      <p:sp>
        <p:nvSpPr>
          <p:cNvPr id="4" name="Titel 3"/>
          <p:cNvSpPr>
            <a:spLocks noGrp="1"/>
          </p:cNvSpPr>
          <p:nvPr>
            <p:ph type="title" hasCustomPrompt="1"/>
          </p:nvPr>
        </p:nvSpPr>
        <p:spPr bwMode="gray">
          <a:xfrm>
            <a:off x="694800" y="190800"/>
            <a:ext cx="9504000" cy="1080000"/>
          </a:xfrm>
        </p:spPr>
        <p:txBody>
          <a:bodyPr/>
          <a:lstStyle>
            <a:lvl1pPr>
              <a:defRPr/>
            </a:lvl1pPr>
          </a:lstStyle>
          <a:p>
            <a:r>
              <a:rPr lang="nl-NL"/>
              <a:t>[Titel]</a:t>
            </a:r>
          </a:p>
        </p:txBody>
      </p:sp>
      <p:pic>
        <p:nvPicPr>
          <p:cNvPr id="9" name="Afbeelding 8">
            <a:extLst>
              <a:ext uri="{FF2B5EF4-FFF2-40B4-BE49-F238E27FC236}">
                <a16:creationId xmlns:a16="http://schemas.microsoft.com/office/drawing/2014/main" id="{3B5AFE9C-2A4D-4A64-86DE-822A9B2788D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893" r="3860"/>
          <a:stretch/>
        </p:blipFill>
        <p:spPr bwMode="gray">
          <a:xfrm>
            <a:off x="10415238" y="0"/>
            <a:ext cx="1776761" cy="6858000"/>
          </a:xfrm>
          <a:prstGeom prst="rect">
            <a:avLst/>
          </a:prstGeom>
        </p:spPr>
      </p:pic>
      <p:sp>
        <p:nvSpPr>
          <p:cNvPr id="2" name="Instructie algemeen 6">
            <a:extLst>
              <a:ext uri="{FF2B5EF4-FFF2-40B4-BE49-F238E27FC236}">
                <a16:creationId xmlns:a16="http://schemas.microsoft.com/office/drawing/2014/main" id="{C8393434-CA40-02E8-5267-1B5B3DAC5F73}"/>
              </a:ext>
            </a:extLst>
          </p:cNvPr>
          <p:cNvSpPr txBox="1">
            <a:spLocks/>
          </p:cNvSpPr>
          <p:nvPr userDrawn="1"/>
        </p:nvSpPr>
        <p:spPr bwMode="gray">
          <a:xfrm>
            <a:off x="-2160000" y="-1"/>
            <a:ext cx="2052000" cy="2615610"/>
          </a:xfrm>
          <a:prstGeom prst="rect">
            <a:avLst/>
          </a:prstGeom>
          <a:ln w="25400">
            <a:solidFill>
              <a:schemeClr val="accent1"/>
            </a:solidFill>
          </a:ln>
        </p:spPr>
        <p:txBody>
          <a:bodyPr lIns="36000" tIns="36000" rIns="36000" bIns="36000"/>
          <a:lstStyle>
            <a:lvl1pPr marL="0" indent="0" algn="l" defTabSz="914400" rtl="0" eaLnBrk="1" latinLnBrk="0" hangingPunct="1">
              <a:lnSpc>
                <a:spcPct val="99000"/>
              </a:lnSpc>
              <a:spcBef>
                <a:spcPts val="1000"/>
              </a:spcBef>
              <a:buFont typeface="Arial" panose="020B0604020202020204" pitchFamily="34" charset="0"/>
              <a:buNone/>
              <a:defRPr sz="105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Wingdings" panose="05000000000000000000" pitchFamily="2" charset="2"/>
              <a:buNone/>
              <a:defRPr sz="1100" b="0" kern="1200" baseline="0">
                <a:solidFill>
                  <a:schemeClr val="tx1"/>
                </a:solidFill>
                <a:latin typeface="+mn-lt"/>
                <a:ea typeface="+mn-ea"/>
                <a:cs typeface="+mn-cs"/>
              </a:defRPr>
            </a:lvl2pPr>
            <a:lvl3pPr marL="0" indent="0" algn="l" defTabSz="914400" rtl="0" eaLnBrk="1" latinLnBrk="0" hangingPunct="1">
              <a:lnSpc>
                <a:spcPct val="100000"/>
              </a:lnSpc>
              <a:spcBef>
                <a:spcPts val="1000"/>
              </a:spcBef>
              <a:buSzPct val="150000"/>
              <a:buFont typeface="Inter" panose="020B0502030000000004" pitchFamily="34" charset="0"/>
              <a:buNone/>
              <a:defRPr sz="1100" b="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100" b="0" kern="1200" baseline="0">
                <a:solidFill>
                  <a:schemeClr val="tx1"/>
                </a:solidFill>
                <a:latin typeface="+mn-lt"/>
                <a:ea typeface="+mn-ea"/>
                <a:cs typeface="+mn-cs"/>
              </a:defRPr>
            </a:lvl4pPr>
            <a:lvl5pPr marL="0" indent="0" algn="l" defTabSz="914400" rtl="0" eaLnBrk="1" latinLnBrk="0" hangingPunct="1">
              <a:lnSpc>
                <a:spcPct val="99000"/>
              </a:lnSpc>
              <a:spcBef>
                <a:spcPts val="1000"/>
              </a:spcBef>
              <a:buFont typeface="Arial" panose="020B0604020202020204" pitchFamily="34" charset="0"/>
              <a:buNone/>
              <a:defRPr sz="1050" b="0"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6pPr>
            <a:lvl7pPr marL="36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7pPr>
            <a:lvl8pPr marL="72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9pPr>
          </a:lstStyle>
          <a:p>
            <a:pPr lvl="4"/>
            <a:r>
              <a:rPr lang="nl-NL"/>
              <a:t>Wanneer je een subtitel wilt toevoegen kan dit door een tweede regel in het </a:t>
            </a:r>
            <a:r>
              <a:rPr lang="nl-NL" err="1"/>
              <a:t>titelvak</a:t>
            </a:r>
            <a:r>
              <a:rPr lang="nl-NL"/>
              <a:t> te typen en deze te voorzien van een van de kleuren uit het kleurenpalet:</a:t>
            </a:r>
          </a:p>
        </p:txBody>
      </p:sp>
      <p:sp>
        <p:nvSpPr>
          <p:cNvPr id="5" name="Instructie algemeen 6">
            <a:extLst>
              <a:ext uri="{FF2B5EF4-FFF2-40B4-BE49-F238E27FC236}">
                <a16:creationId xmlns:a16="http://schemas.microsoft.com/office/drawing/2014/main" id="{D4429B2C-B315-0771-729C-2CA593825AFB}"/>
              </a:ext>
            </a:extLst>
          </p:cNvPr>
          <p:cNvSpPr txBox="1">
            <a:spLocks/>
          </p:cNvSpPr>
          <p:nvPr userDrawn="1"/>
        </p:nvSpPr>
        <p:spPr bwMode="gray">
          <a:xfrm>
            <a:off x="-2096360" y="1073890"/>
            <a:ext cx="1170335" cy="1472608"/>
          </a:xfrm>
          <a:prstGeom prst="rect">
            <a:avLst/>
          </a:prstGeom>
          <a:blipFill>
            <a:blip r:embed="rId3"/>
            <a:stretch>
              <a:fillRect/>
            </a:stretch>
          </a:blipFill>
          <a:ln w="25400">
            <a:noFill/>
          </a:ln>
        </p:spPr>
        <p:txBody>
          <a:bodyPr lIns="36000" tIns="36000" rIns="36000" bIns="36000"/>
          <a:lstStyle>
            <a:lvl1pPr marL="0" indent="0" algn="l" defTabSz="914400" rtl="0" eaLnBrk="1" latinLnBrk="0" hangingPunct="1">
              <a:lnSpc>
                <a:spcPct val="99000"/>
              </a:lnSpc>
              <a:spcBef>
                <a:spcPts val="1000"/>
              </a:spcBef>
              <a:buFont typeface="Arial" panose="020B0604020202020204" pitchFamily="34" charset="0"/>
              <a:buNone/>
              <a:defRPr sz="105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Wingdings" panose="05000000000000000000" pitchFamily="2" charset="2"/>
              <a:buNone/>
              <a:defRPr sz="1100" b="0" kern="1200" baseline="0">
                <a:solidFill>
                  <a:schemeClr val="tx1"/>
                </a:solidFill>
                <a:latin typeface="+mn-lt"/>
                <a:ea typeface="+mn-ea"/>
                <a:cs typeface="+mn-cs"/>
              </a:defRPr>
            </a:lvl2pPr>
            <a:lvl3pPr marL="0" indent="0" algn="l" defTabSz="914400" rtl="0" eaLnBrk="1" latinLnBrk="0" hangingPunct="1">
              <a:lnSpc>
                <a:spcPct val="100000"/>
              </a:lnSpc>
              <a:spcBef>
                <a:spcPts val="1000"/>
              </a:spcBef>
              <a:buSzPct val="150000"/>
              <a:buFont typeface="Inter" panose="020B0502030000000004" pitchFamily="34" charset="0"/>
              <a:buNone/>
              <a:defRPr sz="1100" b="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100" b="0" kern="1200" baseline="0">
                <a:solidFill>
                  <a:schemeClr val="tx1"/>
                </a:solidFill>
                <a:latin typeface="+mn-lt"/>
                <a:ea typeface="+mn-ea"/>
                <a:cs typeface="+mn-cs"/>
              </a:defRPr>
            </a:lvl4pPr>
            <a:lvl5pPr marL="0" indent="0" algn="l" defTabSz="914400" rtl="0" eaLnBrk="1" latinLnBrk="0" hangingPunct="1">
              <a:lnSpc>
                <a:spcPct val="99000"/>
              </a:lnSpc>
              <a:spcBef>
                <a:spcPts val="1000"/>
              </a:spcBef>
              <a:buFont typeface="Arial" panose="020B0604020202020204" pitchFamily="34" charset="0"/>
              <a:buNone/>
              <a:defRPr sz="1050" b="0"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6pPr>
            <a:lvl7pPr marL="36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7pPr>
            <a:lvl8pPr marL="72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9pPr>
          </a:lstStyle>
          <a:p>
            <a:pPr lvl="4"/>
            <a:endParaRPr lang="nl-NL"/>
          </a:p>
        </p:txBody>
      </p:sp>
    </p:spTree>
    <p:extLst>
      <p:ext uri="{BB962C8B-B14F-4D97-AF65-F5344CB8AC3E}">
        <p14:creationId xmlns:p14="http://schemas.microsoft.com/office/powerpoint/2010/main" val="277875198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03.12.25</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87920441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cSld name="2_Titel blauw">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2C08EBD3-9FEE-CA42-B203-436F5EB18F24}"/>
              </a:ext>
            </a:extLst>
          </p:cNvPr>
          <p:cNvSpPr/>
          <p:nvPr userDrawn="1"/>
        </p:nvSpPr>
        <p:spPr>
          <a:xfrm>
            <a:off x="0" y="0"/>
            <a:ext cx="12192000" cy="6269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5F21BA3-AE2E-4640-B102-60DB789CFA86}"/>
              </a:ext>
            </a:extLst>
          </p:cNvPr>
          <p:cNvSpPr>
            <a:spLocks noGrp="1"/>
          </p:cNvSpPr>
          <p:nvPr>
            <p:ph type="title"/>
          </p:nvPr>
        </p:nvSpPr>
        <p:spPr>
          <a:xfrm>
            <a:off x="831850" y="758015"/>
            <a:ext cx="10515600" cy="2852737"/>
          </a:xfrm>
        </p:spPr>
        <p:txBody>
          <a:bodyPr anchor="b"/>
          <a:lstStyle>
            <a:lvl1pPr>
              <a:defRPr sz="6000" baseline="0">
                <a:solidFill>
                  <a:schemeClr val="bg1"/>
                </a:solidFill>
                <a:latin typeface="Overpass Light" pitchFamily="2" charset="77"/>
              </a:defRPr>
            </a:lvl1pPr>
          </a:lstStyle>
          <a:p>
            <a:r>
              <a:rPr lang="nl-NL" dirty="0"/>
              <a:t>Klik om stijl te bewerken</a:t>
            </a:r>
          </a:p>
        </p:txBody>
      </p:sp>
      <p:sp>
        <p:nvSpPr>
          <p:cNvPr id="3" name="Tijdelijke aanduiding voor tekst 2">
            <a:extLst>
              <a:ext uri="{FF2B5EF4-FFF2-40B4-BE49-F238E27FC236}">
                <a16:creationId xmlns:a16="http://schemas.microsoft.com/office/drawing/2014/main" id="{D0C20BB3-5409-E841-B720-28B917EA0E98}"/>
              </a:ext>
            </a:extLst>
          </p:cNvPr>
          <p:cNvSpPr>
            <a:spLocks noGrp="1"/>
          </p:cNvSpPr>
          <p:nvPr>
            <p:ph type="body" idx="1"/>
          </p:nvPr>
        </p:nvSpPr>
        <p:spPr>
          <a:xfrm>
            <a:off x="831850" y="3637740"/>
            <a:ext cx="10515600" cy="1500187"/>
          </a:xfrm>
        </p:spPr>
        <p:txBody>
          <a:bodyPr/>
          <a:lstStyle>
            <a:lvl1pPr marL="0" indent="0">
              <a:buNone/>
              <a:defRPr sz="2400" baseline="0">
                <a:solidFill>
                  <a:schemeClr val="accent6">
                    <a:lumMod val="40000"/>
                    <a:lumOff val="60000"/>
                  </a:schemeClr>
                </a:solidFill>
                <a:latin typeface="Overpass Ligh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de tekststijl van het model te bewerken</a:t>
            </a:r>
          </a:p>
        </p:txBody>
      </p:sp>
      <p:sp>
        <p:nvSpPr>
          <p:cNvPr id="4" name="Tijdelijke aanduiding voor datum 3">
            <a:extLst>
              <a:ext uri="{FF2B5EF4-FFF2-40B4-BE49-F238E27FC236}">
                <a16:creationId xmlns:a16="http://schemas.microsoft.com/office/drawing/2014/main" id="{AF405FF9-9E4C-9941-8DEC-8B99AE15904F}"/>
              </a:ext>
            </a:extLst>
          </p:cNvPr>
          <p:cNvSpPr>
            <a:spLocks noGrp="1"/>
          </p:cNvSpPr>
          <p:nvPr>
            <p:ph type="dt" sz="half" idx="10"/>
          </p:nvPr>
        </p:nvSpPr>
        <p:spPr/>
        <p:txBody>
          <a:bodyPr/>
          <a:lstStyle/>
          <a:p>
            <a:fld id="{7CFC684C-3C91-3A4D-84DF-A723E9B83C39}" type="datetime1">
              <a:rPr lang="nl-NL" smtClean="0"/>
              <a:t>03-12-2025</a:t>
            </a:fld>
            <a:endParaRPr lang="nl-NL"/>
          </a:p>
        </p:txBody>
      </p:sp>
      <p:sp>
        <p:nvSpPr>
          <p:cNvPr id="5" name="Tijdelijke aanduiding voor voettekst 4">
            <a:extLst>
              <a:ext uri="{FF2B5EF4-FFF2-40B4-BE49-F238E27FC236}">
                <a16:creationId xmlns:a16="http://schemas.microsoft.com/office/drawing/2014/main" id="{779ED32A-FB63-BD4A-9CDA-564B0B66FDC6}"/>
              </a:ext>
            </a:extLst>
          </p:cNvPr>
          <p:cNvSpPr>
            <a:spLocks noGrp="1"/>
          </p:cNvSpPr>
          <p:nvPr>
            <p:ph type="ftr" sz="quarter" idx="11"/>
          </p:nvPr>
        </p:nvSpPr>
        <p:spPr/>
        <p:txBody>
          <a:bodyPr/>
          <a:lstStyle/>
          <a:p>
            <a:r>
              <a:rPr lang="nl-NL"/>
              <a:t>Voettekst</a:t>
            </a:r>
          </a:p>
        </p:txBody>
      </p:sp>
      <p:sp>
        <p:nvSpPr>
          <p:cNvPr id="6" name="Tijdelijke aanduiding voor dianummer 5">
            <a:extLst>
              <a:ext uri="{FF2B5EF4-FFF2-40B4-BE49-F238E27FC236}">
                <a16:creationId xmlns:a16="http://schemas.microsoft.com/office/drawing/2014/main" id="{5B31C71D-ABEB-014B-BF89-96D8F575D57D}"/>
              </a:ext>
            </a:extLst>
          </p:cNvPr>
          <p:cNvSpPr>
            <a:spLocks noGrp="1"/>
          </p:cNvSpPr>
          <p:nvPr>
            <p:ph type="sldNum" sz="quarter" idx="12"/>
          </p:nvPr>
        </p:nvSpPr>
        <p:spPr/>
        <p:txBody>
          <a:bodyPr/>
          <a:lstStyle/>
          <a:p>
            <a:fld id="{17194994-F983-7845-9BFD-95804851B455}" type="slidenum">
              <a:rPr lang="nl-NL" smtClean="0"/>
              <a:t>‹nr.›</a:t>
            </a:fld>
            <a:endParaRPr lang="nl-NL"/>
          </a:p>
        </p:txBody>
      </p:sp>
      <p:cxnSp>
        <p:nvCxnSpPr>
          <p:cNvPr id="8" name="Rechte verbindingslijn 7">
            <a:extLst>
              <a:ext uri="{FF2B5EF4-FFF2-40B4-BE49-F238E27FC236}">
                <a16:creationId xmlns:a16="http://schemas.microsoft.com/office/drawing/2014/main" id="{987B36AC-28C2-3C45-A228-C314AAC5D923}"/>
              </a:ext>
            </a:extLst>
          </p:cNvPr>
          <p:cNvCxnSpPr/>
          <p:nvPr userDrawn="1"/>
        </p:nvCxnSpPr>
        <p:spPr>
          <a:xfrm>
            <a:off x="0" y="6278589"/>
            <a:ext cx="12189600" cy="0"/>
          </a:xfrm>
          <a:prstGeom prst="line">
            <a:avLst/>
          </a:prstGeom>
          <a:ln w="190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54792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1.png"/><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1.png"/><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3" Type="http://schemas.openxmlformats.org/officeDocument/2006/relationships/slideLayout" Target="../slideLayouts/slideLayout147.xml"/><Relationship Id="rId21" Type="http://schemas.openxmlformats.org/officeDocument/2006/relationships/slideLayout" Target="../slideLayouts/slideLayout165.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theme" Target="../theme/theme5.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pic>
        <p:nvPicPr>
          <p:cNvPr id="8" name="Afbeelding 7" descr="RO_vervolgpagina_Logo_2_RGB_pos__aangepast.png"/>
          <p:cNvPicPr>
            <a:picLocks noChangeAspect="1"/>
          </p:cNvPicPr>
          <p:nvPr/>
        </p:nvPicPr>
        <p:blipFill>
          <a:blip r:embed="rId38"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968"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4041" r:id="rId10"/>
    <p:sldLayoutId id="2147483978" r:id="rId11"/>
    <p:sldLayoutId id="2147483979" r:id="rId12"/>
    <p:sldLayoutId id="2147483980" r:id="rId13"/>
    <p:sldLayoutId id="2147483981" r:id="rId14"/>
    <p:sldLayoutId id="2147483982" r:id="rId15"/>
    <p:sldLayoutId id="2147483983" r:id="rId16"/>
    <p:sldLayoutId id="2147483984" r:id="rId17"/>
    <p:sldLayoutId id="2147483985" r:id="rId18"/>
    <p:sldLayoutId id="2147483986" r:id="rId19"/>
    <p:sldLayoutId id="2147483987" r:id="rId20"/>
    <p:sldLayoutId id="2147483988" r:id="rId21"/>
    <p:sldLayoutId id="2147483989" r:id="rId22"/>
    <p:sldLayoutId id="2147483990" r:id="rId23"/>
    <p:sldLayoutId id="2147483991" r:id="rId24"/>
    <p:sldLayoutId id="2147483992" r:id="rId25"/>
    <p:sldLayoutId id="2147483993" r:id="rId26"/>
    <p:sldLayoutId id="2147483994" r:id="rId27"/>
    <p:sldLayoutId id="2147483995" r:id="rId28"/>
    <p:sldLayoutId id="2147483996" r:id="rId29"/>
    <p:sldLayoutId id="2147483997" r:id="rId30"/>
    <p:sldLayoutId id="2147483998" r:id="rId31"/>
    <p:sldLayoutId id="2147483999" r:id="rId32"/>
    <p:sldLayoutId id="2147484000" r:id="rId33"/>
    <p:sldLayoutId id="2147484001" r:id="rId34"/>
    <p:sldLayoutId id="2147484002" r:id="rId35"/>
    <p:sldLayoutId id="2147484003" r:id="rId36"/>
  </p:sldLayoutIdLst>
  <p:hf hdr="0"/>
  <p:txStyles>
    <p:titleStyle>
      <a:lvl1pPr algn="l" defTabSz="914400" rtl="0" eaLnBrk="1" latinLnBrk="0" hangingPunct="1">
        <a:lnSpc>
          <a:spcPct val="90000"/>
        </a:lnSpc>
        <a:spcBef>
          <a:spcPct val="0"/>
        </a:spcBef>
        <a:buNone/>
        <a:defRPr sz="3600" b="0" kern="1200" baseline="0">
          <a:solidFill>
            <a:srgbClr val="E17000"/>
          </a:solidFill>
          <a:latin typeface="+mj-lt"/>
          <a:ea typeface="+mj-ea"/>
          <a:cs typeface="+mj-cs"/>
        </a:defRPr>
      </a:lvl1pPr>
    </p:titleStyle>
    <p:bodyStyle>
      <a:lvl1pPr marL="316800" indent="-316800" algn="l" defTabSz="914400" rtl="0" eaLnBrk="1" latinLnBrk="0" hangingPunct="1">
        <a:lnSpc>
          <a:spcPct val="90000"/>
        </a:lnSpc>
        <a:spcBef>
          <a:spcPts val="1200"/>
        </a:spcBef>
        <a:buClr>
          <a:srgbClr val="E17000"/>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rgbClr val="E17000"/>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rgbClr val="E17000"/>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rgbClr val="E17000"/>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rgbClr val="E17000"/>
        </a:buClr>
        <a:buFont typeface="Verdana" panose="020B0604030504040204" pitchFamily="34" charset="0"/>
        <a:buChar char="–"/>
        <a:defRPr sz="1600" kern="1200" baseline="0">
          <a:solidFill>
            <a:srgbClr val="E17000"/>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baseline="0">
          <a:solidFill>
            <a:srgbClr val="E17000"/>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accent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userDrawn="1">
          <p15:clr>
            <a:srgbClr val="F26B43"/>
          </p15:clr>
        </p15:guide>
        <p15:guide id="8" orient="horz" pos="3919" userDrawn="1">
          <p15:clr>
            <a:srgbClr val="F26B43"/>
          </p15:clr>
        </p15:guide>
        <p15:guide id="9" pos="3840" userDrawn="1">
          <p15:clr>
            <a:srgbClr val="F26B43"/>
          </p15:clr>
        </p15:guide>
        <p15:guide id="10" orient="horz" pos="2159" userDrawn="1">
          <p15:clr>
            <a:srgbClr val="F26B43"/>
          </p15:clr>
        </p15:guide>
        <p15:guide id="11" pos="400" userDrawn="1">
          <p15:clr>
            <a:srgbClr val="F26B43"/>
          </p15:clr>
        </p15:guide>
        <p15:guide id="12" pos="4128" userDrawn="1">
          <p15:clr>
            <a:srgbClr val="F26B43"/>
          </p15:clr>
        </p15:guide>
        <p15:guide id="13" pos="3552" userDrawn="1">
          <p15:clr>
            <a:srgbClr val="F26B43"/>
          </p15:clr>
        </p15:guide>
        <p15:guide id="14" orient="horz" pos="1275" userDrawn="1">
          <p15:clr>
            <a:srgbClr val="F26B43"/>
          </p15:clr>
        </p15:guide>
        <p15:guide id="15" orient="horz" pos="1434" userDrawn="1">
          <p15:clr>
            <a:srgbClr val="F26B43"/>
          </p15:clr>
        </p15:guide>
        <p15:guide id="16" pos="461" userDrawn="1">
          <p15:clr>
            <a:srgbClr val="F26B43"/>
          </p15:clr>
        </p15:guide>
        <p15:guide id="17" orient="horz" pos="66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8" name="Afbeelding 7">
            <a:extLst>
              <a:ext uri="{FF2B5EF4-FFF2-40B4-BE49-F238E27FC236}">
                <a16:creationId xmlns:a16="http://schemas.microsoft.com/office/drawing/2014/main" id="{3D4649E4-0867-DC49-B255-3BA5E7E7EDF9}"/>
              </a:ext>
            </a:extLst>
          </p:cNvPr>
          <p:cNvPicPr>
            <a:picLocks noChangeAspect="1"/>
          </p:cNvPicPr>
          <p:nvPr userDrawn="1"/>
        </p:nvPicPr>
        <p:blipFill rotWithShape="1">
          <a:blip r:embed="rId38"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4" name="Tijdelijke aanduiding voor voettekst 4">
            <a:extLst>
              <a:ext uri="{FF2B5EF4-FFF2-40B4-BE49-F238E27FC236}">
                <a16:creationId xmlns:a16="http://schemas.microsoft.com/office/drawing/2014/main" id="{7D7B7826-EFA7-1F8D-6A0C-EC2D72B28794}"/>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05042D52-83F1-4B1A-9A5C-EEBB951057E1}" type="datetime4">
              <a:rPr lang="nl-NL" smtClean="0"/>
              <a:pPr/>
              <a:t>3 december 2025</a:t>
            </a:fld>
            <a:r>
              <a:rPr lang="en-US" dirty="0"/>
              <a:t> | </a:t>
            </a:r>
            <a:r>
              <a:rPr lang="en-US" dirty="0" err="1"/>
              <a:t>Voettekst</a:t>
            </a:r>
            <a:endParaRPr lang="nl-NL" dirty="0"/>
          </a:p>
        </p:txBody>
      </p:sp>
      <p:sp>
        <p:nvSpPr>
          <p:cNvPr id="5" name="Tijdelijke aanduiding voor dianummer 5">
            <a:extLst>
              <a:ext uri="{FF2B5EF4-FFF2-40B4-BE49-F238E27FC236}">
                <a16:creationId xmlns:a16="http://schemas.microsoft.com/office/drawing/2014/main" id="{8181389D-8F9A-7069-E3FE-47EABE3DB22C}"/>
              </a:ext>
            </a:extLst>
          </p:cNvPr>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716422684"/>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 id="2147484093" r:id="rId14"/>
    <p:sldLayoutId id="2147484094" r:id="rId15"/>
    <p:sldLayoutId id="2147484095" r:id="rId16"/>
    <p:sldLayoutId id="2147484096" r:id="rId17"/>
    <p:sldLayoutId id="2147484097" r:id="rId18"/>
    <p:sldLayoutId id="2147484098" r:id="rId19"/>
    <p:sldLayoutId id="2147484099" r:id="rId20"/>
    <p:sldLayoutId id="2147484100" r:id="rId21"/>
    <p:sldLayoutId id="2147484101" r:id="rId22"/>
    <p:sldLayoutId id="2147484102" r:id="rId23"/>
    <p:sldLayoutId id="2147484103" r:id="rId24"/>
    <p:sldLayoutId id="2147484104" r:id="rId25"/>
    <p:sldLayoutId id="2147484105" r:id="rId26"/>
    <p:sldLayoutId id="2147484106" r:id="rId27"/>
    <p:sldLayoutId id="2147484107" r:id="rId28"/>
    <p:sldLayoutId id="2147484108" r:id="rId29"/>
    <p:sldLayoutId id="2147484109" r:id="rId30"/>
    <p:sldLayoutId id="2147484110" r:id="rId31"/>
    <p:sldLayoutId id="2147484111" r:id="rId32"/>
    <p:sldLayoutId id="2147484112" r:id="rId33"/>
    <p:sldLayoutId id="2147484113" r:id="rId34"/>
    <p:sldLayoutId id="2147484114" r:id="rId35"/>
    <p:sldLayoutId id="2147484115" r:id="rId36"/>
  </p:sldLayoutIdLst>
  <p:hf hdr="0" dt="0"/>
  <p:txStyles>
    <p:titleStyle>
      <a:lvl1pPr algn="l" defTabSz="914400" rtl="0" eaLnBrk="1" latinLnBrk="0" hangingPunct="1">
        <a:lnSpc>
          <a:spcPct val="90000"/>
        </a:lnSpc>
        <a:spcBef>
          <a:spcPct val="0"/>
        </a:spcBef>
        <a:buNone/>
        <a:defRPr sz="3600" b="0" kern="1200" baseline="0">
          <a:solidFill>
            <a:schemeClr val="accent1"/>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accent1"/>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6813DE07-F8FD-4904-BF73-54A6CAB2EA51}" type="datetime3">
              <a:rPr lang="en-US" smtClean="0"/>
              <a:pPr/>
              <a:t>3 December 2025</a:t>
            </a:fld>
            <a:r>
              <a:rPr lang="en-US" dirty="0"/>
              <a:t> | </a:t>
            </a:r>
            <a:r>
              <a:rPr lang="en-US" dirty="0" err="1"/>
              <a:t>Voettekst</a:t>
            </a:r>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pic>
        <p:nvPicPr>
          <p:cNvPr id="8" name="Afbeelding 7" descr="RO_vervolgpagina_Logo_2_RGB_pos__aangepast.png"/>
          <p:cNvPicPr>
            <a:picLocks noChangeAspect="1"/>
          </p:cNvPicPr>
          <p:nvPr/>
        </p:nvPicPr>
        <p:blipFill>
          <a:blip r:embed="rId38"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54453963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 id="2147484057" r:id="rId15"/>
    <p:sldLayoutId id="2147484058" r:id="rId16"/>
    <p:sldLayoutId id="2147484059" r:id="rId17"/>
    <p:sldLayoutId id="2147484060" r:id="rId18"/>
    <p:sldLayoutId id="2147484061" r:id="rId19"/>
    <p:sldLayoutId id="2147484062" r:id="rId20"/>
    <p:sldLayoutId id="2147484063" r:id="rId21"/>
    <p:sldLayoutId id="2147484064" r:id="rId22"/>
    <p:sldLayoutId id="2147484065" r:id="rId23"/>
    <p:sldLayoutId id="2147484066" r:id="rId24"/>
    <p:sldLayoutId id="2147484067" r:id="rId25"/>
    <p:sldLayoutId id="2147484068" r:id="rId26"/>
    <p:sldLayoutId id="2147484069" r:id="rId27"/>
    <p:sldLayoutId id="2147484070" r:id="rId28"/>
    <p:sldLayoutId id="2147484071" r:id="rId29"/>
    <p:sldLayoutId id="2147484072" r:id="rId30"/>
    <p:sldLayoutId id="2147484073" r:id="rId31"/>
    <p:sldLayoutId id="2147484074" r:id="rId32"/>
    <p:sldLayoutId id="2147484075" r:id="rId33"/>
    <p:sldLayoutId id="2147484076" r:id="rId34"/>
    <p:sldLayoutId id="2147484077" r:id="rId35"/>
    <p:sldLayoutId id="2147484078" r:id="rId36"/>
  </p:sldLayoutIdLst>
  <p:hf hdr="0"/>
  <p:txStyles>
    <p:titleStyle>
      <a:lvl1pPr algn="l" defTabSz="914400" rtl="0" eaLnBrk="1" latinLnBrk="0" hangingPunct="1">
        <a:lnSpc>
          <a:spcPct val="90000"/>
        </a:lnSpc>
        <a:spcBef>
          <a:spcPct val="0"/>
        </a:spcBef>
        <a:buNone/>
        <a:defRPr sz="3600" b="0" kern="1200" baseline="0">
          <a:solidFill>
            <a:srgbClr val="E17000"/>
          </a:solidFill>
          <a:latin typeface="+mj-lt"/>
          <a:ea typeface="+mj-ea"/>
          <a:cs typeface="+mj-cs"/>
        </a:defRPr>
      </a:lvl1pPr>
    </p:titleStyle>
    <p:bodyStyle>
      <a:lvl1pPr marL="316800" indent="-316800" algn="l" defTabSz="914400" rtl="0" eaLnBrk="1" latinLnBrk="0" hangingPunct="1">
        <a:lnSpc>
          <a:spcPct val="90000"/>
        </a:lnSpc>
        <a:spcBef>
          <a:spcPts val="1200"/>
        </a:spcBef>
        <a:buClr>
          <a:srgbClr val="E17000"/>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rgbClr val="E17000"/>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rgbClr val="E17000"/>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rgbClr val="E17000"/>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rgbClr val="E17000"/>
        </a:buClr>
        <a:buFont typeface="Verdana" panose="020B0604030504040204" pitchFamily="34" charset="0"/>
        <a:buChar char="–"/>
        <a:defRPr sz="1600" kern="1200" baseline="0">
          <a:solidFill>
            <a:srgbClr val="E17000"/>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baseline="0">
          <a:solidFill>
            <a:srgbClr val="E17000"/>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accent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8" name="Afbeelding 7">
            <a:extLst>
              <a:ext uri="{FF2B5EF4-FFF2-40B4-BE49-F238E27FC236}">
                <a16:creationId xmlns:a16="http://schemas.microsoft.com/office/drawing/2014/main" id="{3D4649E4-0867-DC49-B255-3BA5E7E7EDF9}"/>
              </a:ext>
            </a:extLst>
          </p:cNvPr>
          <p:cNvPicPr>
            <a:picLocks noChangeAspect="1"/>
          </p:cNvPicPr>
          <p:nvPr userDrawn="1"/>
        </p:nvPicPr>
        <p:blipFill rotWithShape="1">
          <a:blip r:embed="rId38"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
        <p:nvSpPr>
          <p:cNvPr id="4" name="Tijdelijke aanduiding voor voettekst 4">
            <a:extLst>
              <a:ext uri="{FF2B5EF4-FFF2-40B4-BE49-F238E27FC236}">
                <a16:creationId xmlns:a16="http://schemas.microsoft.com/office/drawing/2014/main" id="{7D7B7826-EFA7-1F8D-6A0C-EC2D72B28794}"/>
              </a:ext>
            </a:extLst>
          </p:cNvPr>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13F9CDD-58BD-4A2E-9FB4-F652787827EC}" type="datetime3">
              <a:rPr lang="en-US" smtClean="0"/>
              <a:pPr/>
              <a:t>3 December 2025</a:t>
            </a:fld>
            <a:r>
              <a:rPr lang="en-US" dirty="0"/>
              <a:t> | </a:t>
            </a:r>
            <a:r>
              <a:rPr lang="en-US" dirty="0" err="1"/>
              <a:t>Voettekst</a:t>
            </a:r>
            <a:endParaRPr lang="nl-NL" dirty="0"/>
          </a:p>
        </p:txBody>
      </p:sp>
      <p:sp>
        <p:nvSpPr>
          <p:cNvPr id="5" name="Tijdelijke aanduiding voor dianummer 5">
            <a:extLst>
              <a:ext uri="{FF2B5EF4-FFF2-40B4-BE49-F238E27FC236}">
                <a16:creationId xmlns:a16="http://schemas.microsoft.com/office/drawing/2014/main" id="{8181389D-8F9A-7069-E3FE-47EABE3DB22C}"/>
              </a:ext>
            </a:extLst>
          </p:cNvPr>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935700622"/>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 id="2147484128" r:id="rId12"/>
    <p:sldLayoutId id="2147484129" r:id="rId13"/>
    <p:sldLayoutId id="2147484130" r:id="rId14"/>
    <p:sldLayoutId id="2147484131" r:id="rId15"/>
    <p:sldLayoutId id="2147484132" r:id="rId16"/>
    <p:sldLayoutId id="2147484133" r:id="rId17"/>
    <p:sldLayoutId id="2147484134" r:id="rId18"/>
    <p:sldLayoutId id="2147484135" r:id="rId19"/>
    <p:sldLayoutId id="2147484136" r:id="rId20"/>
    <p:sldLayoutId id="2147484137" r:id="rId21"/>
    <p:sldLayoutId id="2147484138" r:id="rId22"/>
    <p:sldLayoutId id="2147484139" r:id="rId23"/>
    <p:sldLayoutId id="2147484140" r:id="rId24"/>
    <p:sldLayoutId id="2147484141" r:id="rId25"/>
    <p:sldLayoutId id="2147484142" r:id="rId26"/>
    <p:sldLayoutId id="2147484143" r:id="rId27"/>
    <p:sldLayoutId id="2147484144" r:id="rId28"/>
    <p:sldLayoutId id="2147484145" r:id="rId29"/>
    <p:sldLayoutId id="2147484146" r:id="rId30"/>
    <p:sldLayoutId id="2147484147" r:id="rId31"/>
    <p:sldLayoutId id="2147484148" r:id="rId32"/>
    <p:sldLayoutId id="2147484149" r:id="rId33"/>
    <p:sldLayoutId id="2147484150" r:id="rId34"/>
    <p:sldLayoutId id="2147484151" r:id="rId35"/>
    <p:sldLayoutId id="2147484152" r:id="rId36"/>
  </p:sldLayoutIdLst>
  <p:hf hdr="0" dt="0"/>
  <p:txStyles>
    <p:titleStyle>
      <a:lvl1pPr algn="l" defTabSz="914400" rtl="0" eaLnBrk="1" latinLnBrk="0" hangingPunct="1">
        <a:lnSpc>
          <a:spcPct val="90000"/>
        </a:lnSpc>
        <a:spcBef>
          <a:spcPct val="0"/>
        </a:spcBef>
        <a:buNone/>
        <a:defRPr sz="3600" b="0" kern="1200" baseline="0">
          <a:solidFill>
            <a:schemeClr val="accent1"/>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accent1"/>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442738-4922-0648-BDE8-35216C522155}"/>
              </a:ext>
            </a:extLst>
          </p:cNvPr>
          <p:cNvSpPr>
            <a:spLocks noGrp="1"/>
          </p:cNvSpPr>
          <p:nvPr>
            <p:ph type="title"/>
          </p:nvPr>
        </p:nvSpPr>
        <p:spPr>
          <a:xfrm>
            <a:off x="550863" y="476250"/>
            <a:ext cx="11090275" cy="1009651"/>
          </a:xfrm>
          <a:prstGeom prst="rect">
            <a:avLst/>
          </a:prstGeom>
        </p:spPr>
        <p:txBody>
          <a:bodyPr vert="horz" lIns="0" tIns="45720" rIns="91440" bIns="45720" rtlCol="0" anchor="ctr">
            <a:normAutofit/>
          </a:bodyPr>
          <a:lstStyle/>
          <a:p>
            <a:r>
              <a:rPr lang="en-US" noProof="0"/>
              <a:t>Klik</a:t>
            </a:r>
            <a:r>
              <a:rPr lang="en-US"/>
              <a:t> om stijl te bewerken</a:t>
            </a:r>
            <a:endParaRPr lang="en-US" dirty="0"/>
          </a:p>
        </p:txBody>
      </p:sp>
      <p:sp>
        <p:nvSpPr>
          <p:cNvPr id="3" name="Text Placeholder 2">
            <a:extLst>
              <a:ext uri="{FF2B5EF4-FFF2-40B4-BE49-F238E27FC236}">
                <a16:creationId xmlns:a16="http://schemas.microsoft.com/office/drawing/2014/main" id="{E4974C5E-6F99-5E4E-8935-D507F12EC384}"/>
              </a:ext>
            </a:extLst>
          </p:cNvPr>
          <p:cNvSpPr>
            <a:spLocks noGrp="1"/>
          </p:cNvSpPr>
          <p:nvPr>
            <p:ph type="body" idx="1"/>
          </p:nvPr>
        </p:nvSpPr>
        <p:spPr>
          <a:xfrm>
            <a:off x="550863" y="1825625"/>
            <a:ext cx="11090275" cy="4351338"/>
          </a:xfrm>
          <a:prstGeom prst="rect">
            <a:avLst/>
          </a:prstGeom>
        </p:spPr>
        <p:txBody>
          <a:bodyPr vert="horz" lIns="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9BCDAA8-9D7C-144B-86EC-3A98055988A9}"/>
              </a:ext>
            </a:extLst>
          </p:cNvPr>
          <p:cNvSpPr>
            <a:spLocks noGrp="1"/>
          </p:cNvSpPr>
          <p:nvPr>
            <p:ph type="dt" sz="half" idx="2"/>
          </p:nvPr>
        </p:nvSpPr>
        <p:spPr>
          <a:xfrm>
            <a:off x="479376" y="6356350"/>
            <a:ext cx="2814686" cy="365125"/>
          </a:xfrm>
          <a:prstGeom prst="rect">
            <a:avLst/>
          </a:prstGeom>
        </p:spPr>
        <p:txBody>
          <a:bodyPr vert="horz" lIns="91440" tIns="45720" rIns="91440" bIns="45720" rtlCol="0" anchor="ctr"/>
          <a:lstStyle>
            <a:lvl1pPr algn="l">
              <a:defRPr sz="1100" b="0" i="0">
                <a:solidFill>
                  <a:schemeClr val="tx1">
                    <a:tint val="75000"/>
                  </a:schemeClr>
                </a:solidFill>
                <a:latin typeface="Arial" panose="020B0604020202020204" pitchFamily="34" charset="0"/>
              </a:defRPr>
            </a:lvl1pPr>
          </a:lstStyle>
          <a:p>
            <a:fld id="{C76BEE20-49A0-2246-82A4-10C9055121A4}" type="datetime1">
              <a:rPr lang="nl-NL" noProof="0" smtClean="0"/>
              <a:t>03-12-2025</a:t>
            </a:fld>
            <a:endParaRPr lang="en-US" noProof="0" dirty="0"/>
          </a:p>
        </p:txBody>
      </p:sp>
      <p:sp>
        <p:nvSpPr>
          <p:cNvPr id="5" name="Footer Placeholder 4">
            <a:extLst>
              <a:ext uri="{FF2B5EF4-FFF2-40B4-BE49-F238E27FC236}">
                <a16:creationId xmlns:a16="http://schemas.microsoft.com/office/drawing/2014/main" id="{4BE52E4E-3B4A-8A4D-8CF5-2FFAEAFA64D2}"/>
              </a:ext>
            </a:extLst>
          </p:cNvPr>
          <p:cNvSpPr>
            <a:spLocks noGrp="1"/>
          </p:cNvSpPr>
          <p:nvPr>
            <p:ph type="ftr" sz="quarter" idx="3"/>
          </p:nvPr>
        </p:nvSpPr>
        <p:spPr>
          <a:xfrm>
            <a:off x="6602400" y="6356350"/>
            <a:ext cx="4752000" cy="363600"/>
          </a:xfrm>
          <a:prstGeom prst="rect">
            <a:avLst/>
          </a:prstGeom>
        </p:spPr>
        <p:txBody>
          <a:bodyPr vert="horz" lIns="91440" tIns="45720" rIns="91440" bIns="45720" rtlCol="0" anchor="ctr"/>
          <a:lstStyle>
            <a:lvl1pPr algn="r">
              <a:defRPr sz="1100" b="0" i="0">
                <a:solidFill>
                  <a:schemeClr val="tx1">
                    <a:tint val="75000"/>
                  </a:schemeClr>
                </a:solidFill>
                <a:latin typeface="Arial" panose="020B0604020202020204" pitchFamily="34" charset="0"/>
              </a:defRPr>
            </a:lvl1pPr>
          </a:lstStyle>
          <a:p>
            <a:r>
              <a:rPr lang="en-US" dirty="0"/>
              <a:t>NAAM PRESENTATIE</a:t>
            </a:r>
          </a:p>
        </p:txBody>
      </p:sp>
      <p:sp>
        <p:nvSpPr>
          <p:cNvPr id="6" name="Slide Number Placeholder 5">
            <a:extLst>
              <a:ext uri="{FF2B5EF4-FFF2-40B4-BE49-F238E27FC236}">
                <a16:creationId xmlns:a16="http://schemas.microsoft.com/office/drawing/2014/main" id="{19801C2E-C291-CC4F-B519-367589415ABA}"/>
              </a:ext>
            </a:extLst>
          </p:cNvPr>
          <p:cNvSpPr>
            <a:spLocks noGrp="1"/>
          </p:cNvSpPr>
          <p:nvPr>
            <p:ph type="sldNum" sz="quarter" idx="4"/>
          </p:nvPr>
        </p:nvSpPr>
        <p:spPr>
          <a:xfrm>
            <a:off x="11641138" y="6356350"/>
            <a:ext cx="366414" cy="365125"/>
          </a:xfrm>
          <a:prstGeom prst="rect">
            <a:avLst/>
          </a:prstGeom>
        </p:spPr>
        <p:txBody>
          <a:bodyPr vert="horz" lIns="91440" tIns="45720" rIns="91440" bIns="45720" rtlCol="0" anchor="ctr"/>
          <a:lstStyle>
            <a:lvl1pPr algn="r">
              <a:defRPr sz="1100" b="0" i="0">
                <a:solidFill>
                  <a:schemeClr val="tx1">
                    <a:tint val="75000"/>
                  </a:schemeClr>
                </a:solidFill>
                <a:latin typeface="Arial" panose="020B0604020202020204" pitchFamily="34" charset="0"/>
              </a:defRPr>
            </a:lvl1pPr>
          </a:lstStyle>
          <a:p>
            <a:fld id="{EC1B0D69-B8A6-8744-9E7E-380CD2AD97F8}" type="slidenum">
              <a:rPr lang="en-US" noProof="0" smtClean="0"/>
              <a:pPr/>
              <a:t>‹nr.›</a:t>
            </a:fld>
            <a:endParaRPr lang="en-US" noProof="0" dirty="0"/>
          </a:p>
        </p:txBody>
      </p:sp>
    </p:spTree>
    <p:extLst>
      <p:ext uri="{BB962C8B-B14F-4D97-AF65-F5344CB8AC3E}">
        <p14:creationId xmlns:p14="http://schemas.microsoft.com/office/powerpoint/2010/main" val="4154280772"/>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 id="2147484165" r:id="rId12"/>
    <p:sldLayoutId id="2147484166" r:id="rId13"/>
    <p:sldLayoutId id="2147484167" r:id="rId14"/>
    <p:sldLayoutId id="2147484168" r:id="rId15"/>
    <p:sldLayoutId id="2147484169" r:id="rId16"/>
    <p:sldLayoutId id="2147484170" r:id="rId17"/>
    <p:sldLayoutId id="2147484171" r:id="rId18"/>
    <p:sldLayoutId id="2147484172" r:id="rId19"/>
    <p:sldLayoutId id="2147484173" r:id="rId20"/>
    <p:sldLayoutId id="2147484174" r:id="rId21"/>
    <p:sldLayoutId id="2147484175" r:id="rId22"/>
    <p:sldLayoutId id="2147484176" r:id="rId23"/>
    <p:sldLayoutId id="2147484177" r:id="rId24"/>
  </p:sldLayoutIdLst>
  <p:hf hdr="0"/>
  <p:txStyles>
    <p:titleStyle>
      <a:lvl1pPr algn="l" defTabSz="914400" rtl="0" eaLnBrk="1" latinLnBrk="0" hangingPunct="1">
        <a:lnSpc>
          <a:spcPct val="90000"/>
        </a:lnSpc>
        <a:spcBef>
          <a:spcPct val="0"/>
        </a:spcBef>
        <a:buNone/>
        <a:defRPr sz="4400" b="0" i="0" kern="1200">
          <a:solidFill>
            <a:srgbClr val="0099D4"/>
          </a:solidFill>
          <a:latin typeface="Arial" panose="020B0604020202020204" pitchFamily="34" charset="0"/>
          <a:ea typeface="+mj-ea"/>
          <a:cs typeface="+mj-cs"/>
        </a:defRPr>
      </a:lvl1pPr>
    </p:titleStyle>
    <p:bodyStyle>
      <a:lvl1pPr marL="0" indent="0" algn="l" defTabSz="914400" rtl="0" eaLnBrk="1" latinLnBrk="0" hangingPunct="1">
        <a:lnSpc>
          <a:spcPct val="110000"/>
        </a:lnSpc>
        <a:spcBef>
          <a:spcPts val="600"/>
        </a:spcBef>
        <a:buClr>
          <a:srgbClr val="0099D4"/>
        </a:buClr>
        <a:buFont typeface="Arial" panose="020B0604020202020204" pitchFamily="34" charset="0"/>
        <a:buNone/>
        <a:tabLst/>
        <a:defRPr sz="1800" b="0" i="0" kern="1200">
          <a:solidFill>
            <a:schemeClr val="tx1"/>
          </a:solidFill>
          <a:latin typeface="Arial" panose="020B0604020202020204" pitchFamily="34" charset="0"/>
          <a:ea typeface="+mn-ea"/>
          <a:cs typeface="+mn-cs"/>
        </a:defRPr>
      </a:lvl1pPr>
      <a:lvl2pPr marL="269875"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2pPr>
      <a:lvl3pPr marL="533400"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3pPr>
      <a:lvl4pPr marL="804863" indent="-271463"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4pPr>
      <a:lvl5pPr marL="1068388" indent="-263525" algn="l" defTabSz="914400" rtl="0" eaLnBrk="1" latinLnBrk="0" hangingPunct="1">
        <a:lnSpc>
          <a:spcPct val="110000"/>
        </a:lnSpc>
        <a:spcBef>
          <a:spcPts val="600"/>
        </a:spcBef>
        <a:buClr>
          <a:srgbClr val="0099D4"/>
        </a:buClr>
        <a:buFont typeface="Arial" panose="020B0604020202020204" pitchFamily="34" charset="0"/>
        <a:buChar char="•"/>
        <a:tabLst/>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158">
          <p15:clr>
            <a:srgbClr val="F26B43"/>
          </p15:clr>
        </p15:guide>
        <p15:guide id="4" orient="horz" pos="436">
          <p15:clr>
            <a:srgbClr val="F26B43"/>
          </p15:clr>
        </p15:guide>
        <p15:guide id="5" orient="horz" pos="300">
          <p15:clr>
            <a:srgbClr val="F26B43"/>
          </p15:clr>
        </p15:guide>
        <p15:guide id="6" pos="347">
          <p15:clr>
            <a:srgbClr val="F26B43"/>
          </p15:clr>
        </p15:guide>
        <p15:guide id="7" pos="7333">
          <p15:clr>
            <a:srgbClr val="F26B43"/>
          </p15:clr>
        </p15:guide>
        <p15:guide id="8" orient="horz" pos="4065">
          <p15:clr>
            <a:srgbClr val="F26B43"/>
          </p15:clr>
        </p15:guide>
        <p15:guide id="9" pos="3522">
          <p15:clr>
            <a:srgbClr val="F26B43"/>
          </p15:clr>
        </p15:guide>
        <p15:guide id="10" orient="horz" pos="1480">
          <p15:clr>
            <a:srgbClr val="F26B43"/>
          </p15:clr>
        </p15:guide>
        <p15:guide id="11" orient="horz" pos="3884">
          <p15:clr>
            <a:srgbClr val="F26B43"/>
          </p15:clr>
        </p15:guide>
        <p15:guide id="12" orient="horz" pos="125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6.xml"/></Relationships>
</file>

<file path=ppt/slides/_rels/slide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63.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67.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6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63.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67.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1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48.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cid:image002.png@01DC1BF2.D1404D00"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jp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jpg"/><Relationship Id="rId1" Type="http://schemas.openxmlformats.org/officeDocument/2006/relationships/slideLayout" Target="../slideLayouts/slideLayout12.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jpg"/><Relationship Id="rId14" Type="http://schemas.openxmlformats.org/officeDocument/2006/relationships/image" Target="../media/image5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64.xml"/><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16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hyperlink" Target="https://www.duurzaamnieuws.nl/het-grote-plaatje-de-uitstoot-blijft-stijgen/" TargetMode="External"/><Relationship Id="rId2" Type="http://schemas.openxmlformats.org/officeDocument/2006/relationships/image" Target="../media/image56.jpg"/><Relationship Id="rId1" Type="http://schemas.openxmlformats.org/officeDocument/2006/relationships/slideLayout" Target="../slideLayouts/slideLayout166.xml"/><Relationship Id="rId6" Type="http://schemas.openxmlformats.org/officeDocument/2006/relationships/hyperlink" Target="https://pioneering.nl/hoe-start-en-bewijs-je-jezelf-als-rgs-partner-inzichten-van-lichtenberg-kreunen-bouw/" TargetMode="External"/><Relationship Id="rId5" Type="http://schemas.openxmlformats.org/officeDocument/2006/relationships/image" Target="../media/image57.jpg"/><Relationship Id="rId4" Type="http://schemas.openxmlformats.org/officeDocument/2006/relationships/hyperlink" Target="https://creativecommons.org/licenses/by-nc-nd/3.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6.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6.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6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6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6.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8.xml"/></Relationships>
</file>

<file path=ppt/slides/_rels/slide4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957AC19-34F3-394C-B73A-A335DDEE3DA0}"/>
              </a:ext>
            </a:extLst>
          </p:cNvPr>
          <p:cNvPicPr>
            <a:picLocks noChangeAspect="1"/>
          </p:cNvPicPr>
          <p:nvPr/>
        </p:nvPicPr>
        <p:blipFill>
          <a:blip r:embed="rId2"/>
          <a:srcRect/>
          <a:stretch/>
        </p:blipFill>
        <p:spPr>
          <a:xfrm>
            <a:off x="5843" y="1944"/>
            <a:ext cx="12180313" cy="6855711"/>
          </a:xfrm>
          <a:prstGeom prst="rect">
            <a:avLst/>
          </a:prstGeom>
        </p:spPr>
      </p:pic>
    </p:spTree>
    <p:extLst>
      <p:ext uri="{BB962C8B-B14F-4D97-AF65-F5344CB8AC3E}">
        <p14:creationId xmlns:p14="http://schemas.microsoft.com/office/powerpoint/2010/main" val="3439825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960097" y="908720"/>
            <a:ext cx="4320480" cy="1314450"/>
          </a:xfrm>
        </p:spPr>
        <p:txBody>
          <a:bodyPr>
            <a:noAutofit/>
          </a:bodyPr>
          <a:lstStyle/>
          <a:p>
            <a:r>
              <a:rPr lang="nl-NL" sz="4000" b="1" dirty="0">
                <a:solidFill>
                  <a:srgbClr val="106B64"/>
                </a:solidFill>
              </a:rPr>
              <a:t>Welkom</a:t>
            </a:r>
          </a:p>
        </p:txBody>
      </p:sp>
      <p:sp>
        <p:nvSpPr>
          <p:cNvPr id="3" name="Tijdelijke aanduiding voor inhoud 2"/>
          <p:cNvSpPr>
            <a:spLocks noGrp="1"/>
          </p:cNvSpPr>
          <p:nvPr>
            <p:ph type="body" sz="quarter" idx="11"/>
          </p:nvPr>
        </p:nvSpPr>
        <p:spPr>
          <a:xfrm>
            <a:off x="6960097" y="2708920"/>
            <a:ext cx="5040313" cy="3024188"/>
          </a:xfrm>
        </p:spPr>
        <p:txBody>
          <a:bodyPr>
            <a:normAutofit/>
          </a:bodyPr>
          <a:lstStyle/>
          <a:p>
            <a:r>
              <a:rPr lang="nl-NL" sz="3200" b="1" dirty="0">
                <a:solidFill>
                  <a:srgbClr val="00A0D2"/>
                </a:solidFill>
              </a:rPr>
              <a:t>Sessie 4</a:t>
            </a:r>
            <a:br>
              <a:rPr lang="nl-NL" sz="3200" dirty="0">
                <a:solidFill>
                  <a:srgbClr val="00A0D2"/>
                </a:solidFill>
              </a:rPr>
            </a:br>
            <a:r>
              <a:rPr lang="nl-NL" sz="3200" dirty="0"/>
              <a:t>Nationale handvatten </a:t>
            </a:r>
            <a:r>
              <a:rPr lang="nl-NL" sz="3200" dirty="0" err="1"/>
              <a:t>toekomsbestendige</a:t>
            </a:r>
            <a:r>
              <a:rPr lang="nl-NL" sz="3200" dirty="0"/>
              <a:t> woningverduurzaming</a:t>
            </a:r>
          </a:p>
        </p:txBody>
      </p:sp>
      <p:sp>
        <p:nvSpPr>
          <p:cNvPr id="10" name="TextBox 9">
            <a:extLst>
              <a:ext uri="{FF2B5EF4-FFF2-40B4-BE49-F238E27FC236}">
                <a16:creationId xmlns:a16="http://schemas.microsoft.com/office/drawing/2014/main" id="{E3354F46-23E2-65CA-A608-5E009E687883}"/>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262B58F8-EF8D-9671-5B56-0F7DBFA2836B}"/>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1985520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9F26D8-FFD6-3F7B-31A0-888884F013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0438F1-3B9C-8819-96AD-0A661DA9D0A9}"/>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Opening</a:t>
            </a:r>
          </a:p>
        </p:txBody>
      </p:sp>
      <p:sp>
        <p:nvSpPr>
          <p:cNvPr id="3" name="Tijdelijke aanduiding voor inhoud 2">
            <a:extLst>
              <a:ext uri="{FF2B5EF4-FFF2-40B4-BE49-F238E27FC236}">
                <a16:creationId xmlns:a16="http://schemas.microsoft.com/office/drawing/2014/main" id="{A127BD76-30A9-5F28-EBD4-751B98900DB7}"/>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Sjoerd Klijn Velderman</a:t>
            </a:r>
          </a:p>
        </p:txBody>
      </p:sp>
      <p:sp>
        <p:nvSpPr>
          <p:cNvPr id="10" name="TextBox 9">
            <a:extLst>
              <a:ext uri="{FF2B5EF4-FFF2-40B4-BE49-F238E27FC236}">
                <a16:creationId xmlns:a16="http://schemas.microsoft.com/office/drawing/2014/main" id="{1535FB95-1654-3241-387E-0F6F26966799}"/>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D38C3A6D-B2CA-6B5E-F02B-F49EE12BC3D3}"/>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980432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 met persoon, buitenshuis, hemel, tak&#10;&#10;Automatisch gegenereerde beschrijving">
            <a:extLst>
              <a:ext uri="{FF2B5EF4-FFF2-40B4-BE49-F238E27FC236}">
                <a16:creationId xmlns:a16="http://schemas.microsoft.com/office/drawing/2014/main" id="{A403C45A-21D6-1BE0-FB0E-F40B460094EC}"/>
              </a:ext>
            </a:extLst>
          </p:cNvPr>
          <p:cNvPicPr>
            <a:picLocks noChangeAspect="1"/>
          </p:cNvPicPr>
          <p:nvPr/>
        </p:nvPicPr>
        <p:blipFill>
          <a:blip r:embed="rId2"/>
          <a:srcRect r="11555" b="-1"/>
          <a:stretch/>
        </p:blipFill>
        <p:spPr>
          <a:xfrm>
            <a:off x="20" y="10"/>
            <a:ext cx="12191980" cy="6857990"/>
          </a:xfrm>
          <a:prstGeom prst="rect">
            <a:avLst/>
          </a:prstGeom>
          <a:noFill/>
          <a:ln>
            <a:noFill/>
          </a:ln>
        </p:spPr>
      </p:pic>
      <p:sp>
        <p:nvSpPr>
          <p:cNvPr id="4" name="Tijdelijke aanduiding voor datum 3" hidden="1">
            <a:extLst>
              <a:ext uri="{FF2B5EF4-FFF2-40B4-BE49-F238E27FC236}">
                <a16:creationId xmlns:a16="http://schemas.microsoft.com/office/drawing/2014/main" id="{CBCACD13-12D3-93F2-6906-C10255870204}"/>
              </a:ext>
            </a:extLst>
          </p:cNvPr>
          <p:cNvSpPr>
            <a:spLocks noGrp="1"/>
          </p:cNvSpPr>
          <p:nvPr>
            <p:ph type="dt" sz="half" idx="10"/>
          </p:nvPr>
        </p:nvSpPr>
        <p:spPr/>
        <p:txBody>
          <a:bodyPr/>
          <a:lstStyle/>
          <a:p>
            <a:pPr>
              <a:spcAft>
                <a:spcPts val="600"/>
              </a:spcAft>
            </a:pPr>
            <a:fld id="{7CFC684C-3C91-3A4D-84DF-A723E9B83C39}" type="datetime1">
              <a:rPr lang="nl-NL" smtClean="0"/>
              <a:pPr>
                <a:spcAft>
                  <a:spcPts val="600"/>
                </a:spcAft>
              </a:pPr>
              <a:t>03-12-2025</a:t>
            </a:fld>
            <a:endParaRPr lang="nl-NL"/>
          </a:p>
        </p:txBody>
      </p:sp>
      <p:sp>
        <p:nvSpPr>
          <p:cNvPr id="6" name="Tijdelijke aanduiding voor dianummer 5" hidden="1">
            <a:extLst>
              <a:ext uri="{FF2B5EF4-FFF2-40B4-BE49-F238E27FC236}">
                <a16:creationId xmlns:a16="http://schemas.microsoft.com/office/drawing/2014/main" id="{30EF2674-DD45-38A2-8407-BFFBF074D608}"/>
              </a:ext>
            </a:extLst>
          </p:cNvPr>
          <p:cNvSpPr>
            <a:spLocks noGrp="1"/>
          </p:cNvSpPr>
          <p:nvPr>
            <p:ph type="sldNum" sz="quarter" idx="12"/>
          </p:nvPr>
        </p:nvSpPr>
        <p:spPr/>
        <p:txBody>
          <a:bodyPr/>
          <a:lstStyle/>
          <a:p>
            <a:pPr>
              <a:spcAft>
                <a:spcPts val="600"/>
              </a:spcAft>
            </a:pPr>
            <a:fld id="{17194994-F983-7845-9BFD-95804851B455}" type="slidenum">
              <a:rPr lang="nl-NL" smtClean="0"/>
              <a:pPr>
                <a:spcAft>
                  <a:spcPts val="600"/>
                </a:spcAft>
              </a:pPr>
              <a:t>4</a:t>
            </a:fld>
            <a:endParaRPr lang="nl-NL"/>
          </a:p>
        </p:txBody>
      </p:sp>
    </p:spTree>
    <p:extLst>
      <p:ext uri="{BB962C8B-B14F-4D97-AF65-F5344CB8AC3E}">
        <p14:creationId xmlns:p14="http://schemas.microsoft.com/office/powerpoint/2010/main" val="395638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D9273-BFD0-15E8-7FD5-3CAE7FF56E14}"/>
            </a:ext>
          </a:extLst>
        </p:cNvPr>
        <p:cNvGrpSpPr/>
        <p:nvPr/>
      </p:nvGrpSpPr>
      <p:grpSpPr>
        <a:xfrm>
          <a:off x="0" y="0"/>
          <a:ext cx="0" cy="0"/>
          <a:chOff x="0" y="0"/>
          <a:chExt cx="0" cy="0"/>
        </a:xfrm>
      </p:grpSpPr>
      <p:pic>
        <p:nvPicPr>
          <p:cNvPr id="4" name="Afbeelding 3" descr="2_verbouwing.jpg">
            <a:extLst>
              <a:ext uri="{FF2B5EF4-FFF2-40B4-BE49-F238E27FC236}">
                <a16:creationId xmlns:a16="http://schemas.microsoft.com/office/drawing/2014/main" id="{166CA13C-6EA8-22C6-5460-07786CA26889}"/>
              </a:ext>
            </a:extLst>
          </p:cNvPr>
          <p:cNvPicPr>
            <a:picLocks noChangeAspect="1"/>
          </p:cNvPicPr>
          <p:nvPr/>
        </p:nvPicPr>
        <p:blipFill>
          <a:blip r:embed="rId2" cstate="email">
            <a:extLst>
              <a:ext uri="{28A0092B-C50C-407E-A947-70E740481C1C}">
                <a14:useLocalDpi xmlns:a14="http://schemas.microsoft.com/office/drawing/2010/main"/>
              </a:ext>
            </a:extLst>
          </a:blip>
          <a:srcRect t="11765"/>
          <a:stretch>
            <a:fillRect/>
          </a:stretch>
        </p:blipFill>
        <p:spPr bwMode="auto">
          <a:xfrm>
            <a:off x="20" y="10"/>
            <a:ext cx="12191980" cy="6857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Date Placeholder 3" hidden="1">
            <a:extLst>
              <a:ext uri="{FF2B5EF4-FFF2-40B4-BE49-F238E27FC236}">
                <a16:creationId xmlns:a16="http://schemas.microsoft.com/office/drawing/2014/main" id="{C04972F5-0909-10B8-0811-CA375B20157B}"/>
              </a:ext>
            </a:extLst>
          </p:cNvPr>
          <p:cNvSpPr>
            <a:spLocks noGrp="1"/>
          </p:cNvSpPr>
          <p:nvPr>
            <p:ph type="dt" sz="half" idx="10"/>
          </p:nvPr>
        </p:nvSpPr>
        <p:spPr>
          <a:xfrm>
            <a:off x="838200" y="6384926"/>
            <a:ext cx="1068092" cy="365125"/>
          </a:xfrm>
        </p:spPr>
        <p:txBody>
          <a:bodyPr/>
          <a:lstStyle/>
          <a:p>
            <a:pPr>
              <a:spcAft>
                <a:spcPts val="600"/>
              </a:spcAft>
            </a:pPr>
            <a:fld id="{1BBD3A68-1F70-1746-BC17-52CF36C7D022}" type="datetime1">
              <a:rPr lang="nl-NL" smtClean="0"/>
              <a:pPr>
                <a:spcAft>
                  <a:spcPts val="600"/>
                </a:spcAft>
              </a:pPr>
              <a:t>03-12-2025</a:t>
            </a:fld>
            <a:endParaRPr lang="nl-NL"/>
          </a:p>
        </p:txBody>
      </p:sp>
      <p:sp>
        <p:nvSpPr>
          <p:cNvPr id="13" name="Slide Number Placeholder 5" hidden="1">
            <a:extLst>
              <a:ext uri="{FF2B5EF4-FFF2-40B4-BE49-F238E27FC236}">
                <a16:creationId xmlns:a16="http://schemas.microsoft.com/office/drawing/2014/main" id="{F7A0677A-0287-71BF-0DB8-478D83A17F40}"/>
              </a:ext>
            </a:extLst>
          </p:cNvPr>
          <p:cNvSpPr>
            <a:spLocks noGrp="1"/>
          </p:cNvSpPr>
          <p:nvPr>
            <p:ph type="sldNum" sz="quarter" idx="12"/>
          </p:nvPr>
        </p:nvSpPr>
        <p:spPr>
          <a:xfrm>
            <a:off x="10740324" y="6384926"/>
            <a:ext cx="613475" cy="365125"/>
          </a:xfrm>
        </p:spPr>
        <p:txBody>
          <a:bodyPr/>
          <a:lstStyle/>
          <a:p>
            <a:pPr>
              <a:spcAft>
                <a:spcPts val="600"/>
              </a:spcAft>
            </a:pPr>
            <a:fld id="{17194994-F983-7845-9BFD-95804851B455}" type="slidenum">
              <a:rPr lang="nl-NL" smtClean="0"/>
              <a:pPr>
                <a:spcAft>
                  <a:spcPts val="600"/>
                </a:spcAft>
              </a:pPr>
              <a:t>5</a:t>
            </a:fld>
            <a:endParaRPr lang="nl-NL"/>
          </a:p>
        </p:txBody>
      </p:sp>
      <p:sp>
        <p:nvSpPr>
          <p:cNvPr id="3" name="Rechthoek 2">
            <a:extLst>
              <a:ext uri="{FF2B5EF4-FFF2-40B4-BE49-F238E27FC236}">
                <a16:creationId xmlns:a16="http://schemas.microsoft.com/office/drawing/2014/main" id="{F06366D4-DEB5-FDD4-BBA3-E61BCE3B9DBA}"/>
              </a:ext>
            </a:extLst>
          </p:cNvPr>
          <p:cNvSpPr/>
          <p:nvPr/>
        </p:nvSpPr>
        <p:spPr>
          <a:xfrm>
            <a:off x="0" y="-567883"/>
            <a:ext cx="12090400" cy="1685483"/>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en-US" sz="5400" b="1" dirty="0" err="1">
                <a:solidFill>
                  <a:srgbClr val="FFFFFF"/>
                </a:solidFill>
                <a:effectLst>
                  <a:glow rad="139700">
                    <a:srgbClr val="A5A5A5">
                      <a:satMod val="175000"/>
                      <a:alpha val="40000"/>
                    </a:srgbClr>
                  </a:glow>
                </a:effectLst>
                <a:latin typeface="Helvetica" pitchFamily="2" charset="0"/>
              </a:rPr>
              <a:t>Standaardisatie</a:t>
            </a:r>
            <a:r>
              <a:rPr lang="en-US" sz="5400" b="1" dirty="0">
                <a:solidFill>
                  <a:srgbClr val="FFFFFF"/>
                </a:solidFill>
                <a:effectLst>
                  <a:glow rad="139700">
                    <a:srgbClr val="A5A5A5">
                      <a:satMod val="175000"/>
                      <a:alpha val="40000"/>
                    </a:srgbClr>
                  </a:glow>
                </a:effectLst>
                <a:latin typeface="Helvetica" pitchFamily="2" charset="0"/>
              </a:rPr>
              <a:t> van </a:t>
            </a:r>
            <a:r>
              <a:rPr lang="en-US" sz="5400" b="1" dirty="0" err="1">
                <a:solidFill>
                  <a:srgbClr val="FFFFFF"/>
                </a:solidFill>
                <a:effectLst>
                  <a:glow rad="139700">
                    <a:srgbClr val="A5A5A5">
                      <a:satMod val="175000"/>
                      <a:alpha val="40000"/>
                    </a:srgbClr>
                  </a:glow>
                </a:effectLst>
                <a:latin typeface="Helvetica" pitchFamily="2" charset="0"/>
              </a:rPr>
              <a:t>aanpak</a:t>
            </a:r>
            <a:endParaRPr lang="en-US" sz="5400" b="1" dirty="0">
              <a:solidFill>
                <a:srgbClr val="FFFFFF"/>
              </a:solidFill>
              <a:effectLst>
                <a:glow rad="139700">
                  <a:srgbClr val="A5A5A5">
                    <a:satMod val="175000"/>
                    <a:alpha val="40000"/>
                  </a:srgbClr>
                </a:glow>
              </a:effectLst>
              <a:latin typeface="Helvetica" pitchFamily="2" charset="0"/>
            </a:endParaRPr>
          </a:p>
        </p:txBody>
      </p:sp>
      <p:pic>
        <p:nvPicPr>
          <p:cNvPr id="2" name="Content Placeholder 3">
            <a:extLst>
              <a:ext uri="{FF2B5EF4-FFF2-40B4-BE49-F238E27FC236}">
                <a16:creationId xmlns:a16="http://schemas.microsoft.com/office/drawing/2014/main" id="{D0B92E3D-A145-3ADB-EFD5-1686946C2A0D}"/>
              </a:ext>
            </a:extLst>
          </p:cNvPr>
          <p:cNvPicPr>
            <a:picLocks noChangeAspect="1"/>
          </p:cNvPicPr>
          <p:nvPr/>
        </p:nvPicPr>
        <p:blipFill>
          <a:blip r:embed="rId3"/>
          <a:stretch>
            <a:fillRect/>
          </a:stretch>
        </p:blipFill>
        <p:spPr>
          <a:xfrm>
            <a:off x="9032790" y="1417466"/>
            <a:ext cx="2344663" cy="2337815"/>
          </a:xfrm>
          <a:prstGeom prst="rect">
            <a:avLst/>
          </a:prstGeom>
          <a:solidFill>
            <a:schemeClr val="bg2"/>
          </a:solidFill>
          <a:ln>
            <a:noFill/>
          </a:ln>
        </p:spPr>
      </p:pic>
    </p:spTree>
    <p:extLst>
      <p:ext uri="{BB962C8B-B14F-4D97-AF65-F5344CB8AC3E}">
        <p14:creationId xmlns:p14="http://schemas.microsoft.com/office/powerpoint/2010/main" val="320395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0F604-F89F-29E5-592B-44C248ED3005}"/>
            </a:ext>
          </a:extLst>
        </p:cNvPr>
        <p:cNvGrpSpPr/>
        <p:nvPr/>
      </p:nvGrpSpPr>
      <p:grpSpPr>
        <a:xfrm>
          <a:off x="0" y="0"/>
          <a:ext cx="0" cy="0"/>
          <a:chOff x="0" y="0"/>
          <a:chExt cx="0" cy="0"/>
        </a:xfrm>
      </p:grpSpPr>
      <p:grpSp>
        <p:nvGrpSpPr>
          <p:cNvPr id="10" name="Groep 9">
            <a:extLst>
              <a:ext uri="{FF2B5EF4-FFF2-40B4-BE49-F238E27FC236}">
                <a16:creationId xmlns:a16="http://schemas.microsoft.com/office/drawing/2014/main" id="{166C5285-2D30-5A3C-ED20-0F315BB2A915}"/>
              </a:ext>
            </a:extLst>
          </p:cNvPr>
          <p:cNvGrpSpPr/>
          <p:nvPr/>
        </p:nvGrpSpPr>
        <p:grpSpPr>
          <a:xfrm>
            <a:off x="0" y="0"/>
            <a:ext cx="12418541" cy="6858000"/>
            <a:chOff x="489361" y="583419"/>
            <a:chExt cx="10093321" cy="4948466"/>
          </a:xfrm>
        </p:grpSpPr>
        <p:pic>
          <p:nvPicPr>
            <p:cNvPr id="2" name="Afbeelding 1">
              <a:extLst>
                <a:ext uri="{FF2B5EF4-FFF2-40B4-BE49-F238E27FC236}">
                  <a16:creationId xmlns:a16="http://schemas.microsoft.com/office/drawing/2014/main" id="{8B419D21-901A-C42B-DB61-DD331A3D575D}"/>
                </a:ext>
              </a:extLst>
            </p:cNvPr>
            <p:cNvPicPr>
              <a:picLocks noChangeAspect="1"/>
            </p:cNvPicPr>
            <p:nvPr/>
          </p:nvPicPr>
          <p:blipFill>
            <a:blip r:embed="rId2"/>
            <a:stretch>
              <a:fillRect/>
            </a:stretch>
          </p:blipFill>
          <p:spPr>
            <a:xfrm>
              <a:off x="489361" y="583419"/>
              <a:ext cx="3289842" cy="3729764"/>
            </a:xfrm>
            <a:prstGeom prst="rect">
              <a:avLst/>
            </a:prstGeom>
          </p:spPr>
        </p:pic>
        <p:pic>
          <p:nvPicPr>
            <p:cNvPr id="3" name="Afbeelding 2">
              <a:extLst>
                <a:ext uri="{FF2B5EF4-FFF2-40B4-BE49-F238E27FC236}">
                  <a16:creationId xmlns:a16="http://schemas.microsoft.com/office/drawing/2014/main" id="{C992623F-A379-352C-6A71-CA99B7E1648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779203" y="583419"/>
              <a:ext cx="3413592" cy="3729764"/>
            </a:xfrm>
            <a:prstGeom prst="rect">
              <a:avLst/>
            </a:prstGeom>
          </p:spPr>
        </p:pic>
        <p:pic>
          <p:nvPicPr>
            <p:cNvPr id="7" name="Picture 2" descr="Tienduizenden sociale huurwoningen in slechte staat en soms rijp voor de  sloop | RTL Nieuws | RTL.nl">
              <a:extLst>
                <a:ext uri="{FF2B5EF4-FFF2-40B4-BE49-F238E27FC236}">
                  <a16:creationId xmlns:a16="http://schemas.microsoft.com/office/drawing/2014/main" id="{0E574930-F844-C752-7FE6-11A04ECED4ED}"/>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21984" r="26713"/>
            <a:stretch/>
          </p:blipFill>
          <p:spPr bwMode="auto">
            <a:xfrm>
              <a:off x="7192795" y="596492"/>
              <a:ext cx="3389887" cy="3716691"/>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Rechthoek 3">
              <a:extLst>
                <a:ext uri="{FF2B5EF4-FFF2-40B4-BE49-F238E27FC236}">
                  <a16:creationId xmlns:a16="http://schemas.microsoft.com/office/drawing/2014/main" id="{02E67829-BFE5-2BFF-2C59-49D072FCAEE8}"/>
                </a:ext>
              </a:extLst>
            </p:cNvPr>
            <p:cNvSpPr/>
            <p:nvPr/>
          </p:nvSpPr>
          <p:spPr>
            <a:xfrm>
              <a:off x="7176500" y="4313183"/>
              <a:ext cx="3354714" cy="1218702"/>
            </a:xfrm>
            <a:prstGeom prst="rect">
              <a:avLst/>
            </a:prstGeom>
            <a:solidFill>
              <a:srgbClr val="5C6573"/>
            </a:solidFill>
            <a:ln>
              <a:solidFill>
                <a:srgbClr val="5C6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dirty="0"/>
                <a:t>Binnenklimaat</a:t>
              </a:r>
            </a:p>
          </p:txBody>
        </p:sp>
        <p:sp>
          <p:nvSpPr>
            <p:cNvPr id="5" name="Rechthoek 4">
              <a:extLst>
                <a:ext uri="{FF2B5EF4-FFF2-40B4-BE49-F238E27FC236}">
                  <a16:creationId xmlns:a16="http://schemas.microsoft.com/office/drawing/2014/main" id="{E2653057-4624-ED98-4655-D001A4585A79}"/>
                </a:ext>
              </a:extLst>
            </p:cNvPr>
            <p:cNvSpPr/>
            <p:nvPr/>
          </p:nvSpPr>
          <p:spPr>
            <a:xfrm>
              <a:off x="3695125" y="4313183"/>
              <a:ext cx="3481375" cy="1218702"/>
            </a:xfrm>
            <a:prstGeom prst="rect">
              <a:avLst/>
            </a:prstGeom>
            <a:solidFill>
              <a:srgbClr val="5C6573"/>
            </a:solidFill>
            <a:ln>
              <a:solidFill>
                <a:srgbClr val="5C6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dirty="0"/>
                <a:t>Energie &amp; betaalbaarheid</a:t>
              </a:r>
            </a:p>
          </p:txBody>
        </p:sp>
        <p:sp>
          <p:nvSpPr>
            <p:cNvPr id="12" name="Rechthoek 11">
              <a:extLst>
                <a:ext uri="{FF2B5EF4-FFF2-40B4-BE49-F238E27FC236}">
                  <a16:creationId xmlns:a16="http://schemas.microsoft.com/office/drawing/2014/main" id="{251E927F-9DD6-0A53-48E8-9F6563D8FF35}"/>
                </a:ext>
              </a:extLst>
            </p:cNvPr>
            <p:cNvSpPr/>
            <p:nvPr/>
          </p:nvSpPr>
          <p:spPr>
            <a:xfrm>
              <a:off x="489361" y="4313183"/>
              <a:ext cx="3289842" cy="1218702"/>
            </a:xfrm>
            <a:prstGeom prst="rect">
              <a:avLst/>
            </a:prstGeom>
            <a:solidFill>
              <a:srgbClr val="5C6573"/>
            </a:solidFill>
            <a:ln>
              <a:solidFill>
                <a:srgbClr val="5C65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dirty="0"/>
                <a:t>Materialen</a:t>
              </a:r>
            </a:p>
          </p:txBody>
        </p:sp>
      </p:grpSp>
    </p:spTree>
    <p:extLst>
      <p:ext uri="{BB962C8B-B14F-4D97-AF65-F5344CB8AC3E}">
        <p14:creationId xmlns:p14="http://schemas.microsoft.com/office/powerpoint/2010/main" val="2731722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7095B-BCEE-108C-DE8F-C1B01EAED223}"/>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E35627A-DE42-D290-F68B-230656178CBA}"/>
              </a:ext>
            </a:extLst>
          </p:cNvPr>
          <p:cNvPicPr>
            <a:picLocks noChangeAspect="1"/>
          </p:cNvPicPr>
          <p:nvPr/>
        </p:nvPicPr>
        <p:blipFill>
          <a:blip r:embed="rId3"/>
          <a:srcRect l="1661" r="13171" b="1"/>
          <a:stretch>
            <a:fillRect/>
          </a:stretch>
        </p:blipFill>
        <p:spPr>
          <a:xfrm>
            <a:off x="6176433" y="10"/>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5" name="Afbeelding 4">
            <a:extLst>
              <a:ext uri="{FF2B5EF4-FFF2-40B4-BE49-F238E27FC236}">
                <a16:creationId xmlns:a16="http://schemas.microsoft.com/office/drawing/2014/main" id="{CF40D271-5380-1B5A-AE8F-D8E1012D0F28}"/>
              </a:ext>
            </a:extLst>
          </p:cNvPr>
          <p:cNvPicPr>
            <a:picLocks noChangeAspect="1"/>
          </p:cNvPicPr>
          <p:nvPr/>
        </p:nvPicPr>
        <p:blipFill>
          <a:blip r:embed="rId4"/>
          <a:srcRect l="11184" r="4174"/>
          <a:stretch>
            <a:fillRect/>
          </a:stretch>
        </p:blipFill>
        <p:spPr>
          <a:xfrm>
            <a:off x="20" y="4069976"/>
            <a:ext cx="3535311" cy="2788023"/>
          </a:xfrm>
          <a:prstGeom prst="rect">
            <a:avLst/>
          </a:prstGeom>
        </p:spPr>
      </p:pic>
      <p:pic>
        <p:nvPicPr>
          <p:cNvPr id="9" name="Afbeelding 8" descr="Afbeelding met buitenshuis, grond, schoeisel, voertuig&#10;&#10;Automatisch gegenereerde beschrijving">
            <a:extLst>
              <a:ext uri="{FF2B5EF4-FFF2-40B4-BE49-F238E27FC236}">
                <a16:creationId xmlns:a16="http://schemas.microsoft.com/office/drawing/2014/main" id="{CE882292-DCF4-1F7F-CD9A-0C0C4CF01089}"/>
              </a:ext>
            </a:extLst>
          </p:cNvPr>
          <p:cNvPicPr>
            <a:picLocks noChangeAspect="1"/>
          </p:cNvPicPr>
          <p:nvPr/>
        </p:nvPicPr>
        <p:blipFill>
          <a:blip r:embed="rId5"/>
          <a:srcRect l="5093" r="19096" b="-1"/>
          <a:stretch>
            <a:fillRect/>
          </a:stretch>
        </p:blipFill>
        <p:spPr>
          <a:xfrm>
            <a:off x="3696199" y="3257176"/>
            <a:ext cx="4789093" cy="3600824"/>
          </a:xfrm>
          <a:prstGeom prst="rect">
            <a:avLst/>
          </a:prstGeom>
        </p:spPr>
      </p:pic>
      <p:pic>
        <p:nvPicPr>
          <p:cNvPr id="3" name="Afbeelding 2" descr="Eerste woningen geïsoleerd met stro van de Telers Coöperatie Agrarische Bouwmaterialen">
            <a:extLst>
              <a:ext uri="{FF2B5EF4-FFF2-40B4-BE49-F238E27FC236}">
                <a16:creationId xmlns:a16="http://schemas.microsoft.com/office/drawing/2014/main" id="{33140407-1F92-5BC0-CDBF-2A37E38E8FA8}"/>
              </a:ext>
            </a:extLst>
          </p:cNvPr>
          <p:cNvPicPr>
            <a:picLocks noChangeAspect="1"/>
          </p:cNvPicPr>
          <p:nvPr/>
        </p:nvPicPr>
        <p:blipFill>
          <a:blip r:embed="rId6"/>
          <a:srcRect t="4104" r="1" b="9010"/>
          <a:stretch>
            <a:fillRect/>
          </a:stretch>
        </p:blipFill>
        <p:spPr>
          <a:xfrm>
            <a:off x="1" y="10"/>
            <a:ext cx="6015567" cy="3920034"/>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7" name="Afbeelding 6" descr="Afbeelding met kleding, persoon, schoeisel, Menselijk gezicht&#10;&#10;Automatisch gegenereerde beschrijving">
            <a:extLst>
              <a:ext uri="{FF2B5EF4-FFF2-40B4-BE49-F238E27FC236}">
                <a16:creationId xmlns:a16="http://schemas.microsoft.com/office/drawing/2014/main" id="{B7F4248E-3FD6-168E-B3E1-B753BDC95501}"/>
              </a:ext>
            </a:extLst>
          </p:cNvPr>
          <p:cNvPicPr>
            <a:picLocks noChangeAspect="1"/>
          </p:cNvPicPr>
          <p:nvPr/>
        </p:nvPicPr>
        <p:blipFill>
          <a:blip r:embed="rId7"/>
          <a:srcRect r="24007" b="-3"/>
          <a:stretch>
            <a:fillRect/>
          </a:stretch>
        </p:blipFill>
        <p:spPr>
          <a:xfrm>
            <a:off x="8646161" y="4069976"/>
            <a:ext cx="3545840" cy="2788024"/>
          </a:xfrm>
          <a:prstGeom prst="rect">
            <a:avLst/>
          </a:prstGeom>
        </p:spPr>
      </p:pic>
    </p:spTree>
    <p:extLst>
      <p:ext uri="{BB962C8B-B14F-4D97-AF65-F5344CB8AC3E}">
        <p14:creationId xmlns:p14="http://schemas.microsoft.com/office/powerpoint/2010/main" val="329690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59745-E581-6377-8537-EF5598C86CC6}"/>
            </a:ext>
          </a:extLst>
        </p:cNvPr>
        <p:cNvGrpSpPr/>
        <p:nvPr/>
      </p:nvGrpSpPr>
      <p:grpSpPr>
        <a:xfrm>
          <a:off x="0" y="0"/>
          <a:ext cx="0" cy="0"/>
          <a:chOff x="0" y="0"/>
          <a:chExt cx="0" cy="0"/>
        </a:xfrm>
      </p:grpSpPr>
      <p:pic>
        <p:nvPicPr>
          <p:cNvPr id="9" name="Afbeelding 8" descr="Afbeelding met persoon, buitenshuis, hemel, tak&#10;&#10;Automatisch gegenereerde beschrijving">
            <a:extLst>
              <a:ext uri="{FF2B5EF4-FFF2-40B4-BE49-F238E27FC236}">
                <a16:creationId xmlns:a16="http://schemas.microsoft.com/office/drawing/2014/main" id="{29634930-BED3-96B5-2530-EDF75444337C}"/>
              </a:ext>
            </a:extLst>
          </p:cNvPr>
          <p:cNvPicPr>
            <a:picLocks noChangeAspect="1"/>
          </p:cNvPicPr>
          <p:nvPr/>
        </p:nvPicPr>
        <p:blipFill>
          <a:blip r:embed="rId2"/>
          <a:srcRect r="11555" b="-1"/>
          <a:stretch/>
        </p:blipFill>
        <p:spPr>
          <a:xfrm>
            <a:off x="20" y="10"/>
            <a:ext cx="12191980" cy="6857990"/>
          </a:xfrm>
          <a:prstGeom prst="rect">
            <a:avLst/>
          </a:prstGeom>
          <a:noFill/>
          <a:ln>
            <a:noFill/>
          </a:ln>
        </p:spPr>
      </p:pic>
      <p:sp>
        <p:nvSpPr>
          <p:cNvPr id="4" name="Tijdelijke aanduiding voor datum 3" hidden="1">
            <a:extLst>
              <a:ext uri="{FF2B5EF4-FFF2-40B4-BE49-F238E27FC236}">
                <a16:creationId xmlns:a16="http://schemas.microsoft.com/office/drawing/2014/main" id="{53680980-6F42-428F-1329-03492531587D}"/>
              </a:ext>
            </a:extLst>
          </p:cNvPr>
          <p:cNvSpPr>
            <a:spLocks noGrp="1"/>
          </p:cNvSpPr>
          <p:nvPr>
            <p:ph type="dt" sz="half" idx="10"/>
          </p:nvPr>
        </p:nvSpPr>
        <p:spPr/>
        <p:txBody>
          <a:bodyPr/>
          <a:lstStyle/>
          <a:p>
            <a:pPr>
              <a:spcAft>
                <a:spcPts val="600"/>
              </a:spcAft>
            </a:pPr>
            <a:fld id="{7CFC684C-3C91-3A4D-84DF-A723E9B83C39}" type="datetime1">
              <a:rPr lang="nl-NL" smtClean="0"/>
              <a:pPr>
                <a:spcAft>
                  <a:spcPts val="600"/>
                </a:spcAft>
              </a:pPr>
              <a:t>03-12-2025</a:t>
            </a:fld>
            <a:endParaRPr lang="nl-NL"/>
          </a:p>
        </p:txBody>
      </p:sp>
      <p:sp>
        <p:nvSpPr>
          <p:cNvPr id="6" name="Tijdelijke aanduiding voor dianummer 5" hidden="1">
            <a:extLst>
              <a:ext uri="{FF2B5EF4-FFF2-40B4-BE49-F238E27FC236}">
                <a16:creationId xmlns:a16="http://schemas.microsoft.com/office/drawing/2014/main" id="{EA03429E-9030-27C8-9C56-78821267C68B}"/>
              </a:ext>
            </a:extLst>
          </p:cNvPr>
          <p:cNvSpPr>
            <a:spLocks noGrp="1"/>
          </p:cNvSpPr>
          <p:nvPr>
            <p:ph type="sldNum" sz="quarter" idx="12"/>
          </p:nvPr>
        </p:nvSpPr>
        <p:spPr/>
        <p:txBody>
          <a:bodyPr/>
          <a:lstStyle/>
          <a:p>
            <a:pPr>
              <a:spcAft>
                <a:spcPts val="600"/>
              </a:spcAft>
            </a:pPr>
            <a:fld id="{17194994-F983-7845-9BFD-95804851B455}" type="slidenum">
              <a:rPr lang="nl-NL" smtClean="0"/>
              <a:pPr>
                <a:spcAft>
                  <a:spcPts val="600"/>
                </a:spcAft>
              </a:pPr>
              <a:t>8</a:t>
            </a:fld>
            <a:endParaRPr lang="nl-NL"/>
          </a:p>
        </p:txBody>
      </p:sp>
    </p:spTree>
    <p:extLst>
      <p:ext uri="{BB962C8B-B14F-4D97-AF65-F5344CB8AC3E}">
        <p14:creationId xmlns:p14="http://schemas.microsoft.com/office/powerpoint/2010/main" val="260779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9DB7ABF8-9CEA-776E-D804-A83C7FC8F3EB}"/>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17194994-F983-7845-9BFD-95804851B455}" type="slidenum">
              <a:rPr lang="en-US" sz="1200">
                <a:solidFill>
                  <a:srgbClr val="898989"/>
                </a:solidFill>
                <a:latin typeface="+mn-lt"/>
              </a:rPr>
              <a:pPr>
                <a:spcAft>
                  <a:spcPts val="600"/>
                </a:spcAft>
                <a:defRPr/>
              </a:pPr>
              <a:t>9</a:t>
            </a:fld>
            <a:endParaRPr lang="en-US" sz="1200">
              <a:solidFill>
                <a:srgbClr val="898989"/>
              </a:solidFill>
              <a:latin typeface="+mn-lt"/>
            </a:endParaRPr>
          </a:p>
        </p:txBody>
      </p:sp>
      <p:pic>
        <p:nvPicPr>
          <p:cNvPr id="7" name="Afbeelding 6">
            <a:extLst>
              <a:ext uri="{FF2B5EF4-FFF2-40B4-BE49-F238E27FC236}">
                <a16:creationId xmlns:a16="http://schemas.microsoft.com/office/drawing/2014/main" id="{0761FD0E-2912-6C36-D40B-5B6D8C57DF90}"/>
              </a:ext>
            </a:extLst>
          </p:cNvPr>
          <p:cNvPicPr>
            <a:picLocks noChangeAspect="1"/>
          </p:cNvPicPr>
          <p:nvPr/>
        </p:nvPicPr>
        <p:blipFill rotWithShape="1">
          <a:blip r:embed="rId2"/>
          <a:srcRect l="15002" r="3646"/>
          <a:stretch/>
        </p:blipFill>
        <p:spPr>
          <a:xfrm>
            <a:off x="269817" y="1993637"/>
            <a:ext cx="2714933" cy="1868870"/>
          </a:xfrm>
          <a:prstGeom prst="rect">
            <a:avLst/>
          </a:prstGeom>
        </p:spPr>
      </p:pic>
      <p:pic>
        <p:nvPicPr>
          <p:cNvPr id="2" name="Afbeelding 1">
            <a:extLst>
              <a:ext uri="{FF2B5EF4-FFF2-40B4-BE49-F238E27FC236}">
                <a16:creationId xmlns:a16="http://schemas.microsoft.com/office/drawing/2014/main" id="{E94C8014-6C8A-FD0C-9526-096C5D262D06}"/>
              </a:ext>
            </a:extLst>
          </p:cNvPr>
          <p:cNvPicPr>
            <a:picLocks noChangeAspect="1"/>
          </p:cNvPicPr>
          <p:nvPr/>
        </p:nvPicPr>
        <p:blipFill rotWithShape="1">
          <a:blip r:embed="rId2"/>
          <a:srcRect l="15002" r="3646"/>
          <a:stretch/>
        </p:blipFill>
        <p:spPr>
          <a:xfrm>
            <a:off x="3632450" y="2003510"/>
            <a:ext cx="2714935" cy="1868871"/>
          </a:xfrm>
          <a:prstGeom prst="rect">
            <a:avLst/>
          </a:prstGeom>
        </p:spPr>
      </p:pic>
      <p:pic>
        <p:nvPicPr>
          <p:cNvPr id="3" name="Afbeelding 2">
            <a:extLst>
              <a:ext uri="{FF2B5EF4-FFF2-40B4-BE49-F238E27FC236}">
                <a16:creationId xmlns:a16="http://schemas.microsoft.com/office/drawing/2014/main" id="{A3A04B7C-5794-78DF-7EF1-246ADF03D451}"/>
              </a:ext>
            </a:extLst>
          </p:cNvPr>
          <p:cNvPicPr>
            <a:picLocks noChangeAspect="1"/>
          </p:cNvPicPr>
          <p:nvPr/>
        </p:nvPicPr>
        <p:blipFill rotWithShape="1">
          <a:blip r:embed="rId2"/>
          <a:srcRect l="15003" r="15049"/>
          <a:stretch/>
        </p:blipFill>
        <p:spPr>
          <a:xfrm>
            <a:off x="9059051" y="2066086"/>
            <a:ext cx="2334373" cy="1868871"/>
          </a:xfrm>
          <a:prstGeom prst="rect">
            <a:avLst/>
          </a:prstGeom>
        </p:spPr>
      </p:pic>
      <p:pic>
        <p:nvPicPr>
          <p:cNvPr id="4" name="Afbeelding 3">
            <a:extLst>
              <a:ext uri="{FF2B5EF4-FFF2-40B4-BE49-F238E27FC236}">
                <a16:creationId xmlns:a16="http://schemas.microsoft.com/office/drawing/2014/main" id="{E596FADE-AAB4-C227-AA38-0182442703B1}"/>
              </a:ext>
            </a:extLst>
          </p:cNvPr>
          <p:cNvPicPr>
            <a:picLocks noChangeAspect="1"/>
          </p:cNvPicPr>
          <p:nvPr/>
        </p:nvPicPr>
        <p:blipFill>
          <a:blip r:embed="rId3"/>
          <a:stretch>
            <a:fillRect/>
          </a:stretch>
        </p:blipFill>
        <p:spPr>
          <a:xfrm>
            <a:off x="6347878" y="1237682"/>
            <a:ext cx="1554194" cy="2114550"/>
          </a:xfrm>
          <a:prstGeom prst="rect">
            <a:avLst/>
          </a:prstGeom>
        </p:spPr>
      </p:pic>
      <p:pic>
        <p:nvPicPr>
          <p:cNvPr id="8" name="Afbeelding 7">
            <a:extLst>
              <a:ext uri="{FF2B5EF4-FFF2-40B4-BE49-F238E27FC236}">
                <a16:creationId xmlns:a16="http://schemas.microsoft.com/office/drawing/2014/main" id="{2EF48473-B0B3-C2B4-A35E-E251791E3E5C}"/>
              </a:ext>
            </a:extLst>
          </p:cNvPr>
          <p:cNvPicPr>
            <a:picLocks noChangeAspect="1"/>
          </p:cNvPicPr>
          <p:nvPr/>
        </p:nvPicPr>
        <p:blipFill rotWithShape="1">
          <a:blip r:embed="rId2"/>
          <a:srcRect l="84378" t="11631" r="4870" b="47426"/>
          <a:stretch/>
        </p:blipFill>
        <p:spPr>
          <a:xfrm>
            <a:off x="11379355" y="2292731"/>
            <a:ext cx="358847" cy="765161"/>
          </a:xfrm>
          <a:prstGeom prst="ellipse">
            <a:avLst/>
          </a:prstGeom>
        </p:spPr>
      </p:pic>
      <p:sp>
        <p:nvSpPr>
          <p:cNvPr id="10" name="Tekstvak 9">
            <a:extLst>
              <a:ext uri="{FF2B5EF4-FFF2-40B4-BE49-F238E27FC236}">
                <a16:creationId xmlns:a16="http://schemas.microsoft.com/office/drawing/2014/main" id="{345F8F92-42B1-42F0-8684-F7ED7FBD0620}"/>
              </a:ext>
            </a:extLst>
          </p:cNvPr>
          <p:cNvSpPr txBox="1"/>
          <p:nvPr/>
        </p:nvSpPr>
        <p:spPr>
          <a:xfrm>
            <a:off x="427564" y="4312741"/>
            <a:ext cx="2635323" cy="923330"/>
          </a:xfrm>
          <a:prstGeom prst="rect">
            <a:avLst/>
          </a:prstGeom>
          <a:noFill/>
        </p:spPr>
        <p:txBody>
          <a:bodyPr wrap="square" rtlCol="0">
            <a:spAutoFit/>
          </a:bodyPr>
          <a:lstStyle/>
          <a:p>
            <a:r>
              <a:rPr lang="nl-NL" dirty="0"/>
              <a:t>Laat de mogelijkheden zien</a:t>
            </a:r>
          </a:p>
          <a:p>
            <a:endParaRPr lang="nl-NL" dirty="0"/>
          </a:p>
        </p:txBody>
      </p:sp>
      <p:sp>
        <p:nvSpPr>
          <p:cNvPr id="11" name="Tekstvak 10">
            <a:extLst>
              <a:ext uri="{FF2B5EF4-FFF2-40B4-BE49-F238E27FC236}">
                <a16:creationId xmlns:a16="http://schemas.microsoft.com/office/drawing/2014/main" id="{3906486D-A2FD-C616-DD6B-DB145BBD1DE1}"/>
              </a:ext>
            </a:extLst>
          </p:cNvPr>
          <p:cNvSpPr txBox="1"/>
          <p:nvPr/>
        </p:nvSpPr>
        <p:spPr>
          <a:xfrm>
            <a:off x="3718979" y="4339407"/>
            <a:ext cx="3302924" cy="923330"/>
          </a:xfrm>
          <a:prstGeom prst="rect">
            <a:avLst/>
          </a:prstGeom>
          <a:noFill/>
        </p:spPr>
        <p:txBody>
          <a:bodyPr wrap="square" rtlCol="0">
            <a:spAutoFit/>
          </a:bodyPr>
          <a:lstStyle/>
          <a:p>
            <a:r>
              <a:rPr lang="nl-NL" dirty="0"/>
              <a:t>Neem belemmeringen weg, werk aan kaders</a:t>
            </a:r>
          </a:p>
          <a:p>
            <a:endParaRPr lang="nl-NL" dirty="0"/>
          </a:p>
        </p:txBody>
      </p:sp>
      <p:sp>
        <p:nvSpPr>
          <p:cNvPr id="12" name="Tekstvak 11">
            <a:extLst>
              <a:ext uri="{FF2B5EF4-FFF2-40B4-BE49-F238E27FC236}">
                <a16:creationId xmlns:a16="http://schemas.microsoft.com/office/drawing/2014/main" id="{ABA019D1-5D89-5E22-F6FF-FBBD45C50EA0}"/>
              </a:ext>
            </a:extLst>
          </p:cNvPr>
          <p:cNvSpPr txBox="1"/>
          <p:nvPr/>
        </p:nvSpPr>
        <p:spPr>
          <a:xfrm>
            <a:off x="9129115" y="4312741"/>
            <a:ext cx="2878438" cy="923330"/>
          </a:xfrm>
          <a:prstGeom prst="rect">
            <a:avLst/>
          </a:prstGeom>
          <a:noFill/>
        </p:spPr>
        <p:txBody>
          <a:bodyPr wrap="square" rtlCol="0">
            <a:spAutoFit/>
          </a:bodyPr>
          <a:lstStyle/>
          <a:p>
            <a:r>
              <a:rPr lang="nl-NL" dirty="0"/>
              <a:t>Het kan of mag niet meer anders</a:t>
            </a:r>
          </a:p>
          <a:p>
            <a:endParaRPr lang="nl-NL" dirty="0"/>
          </a:p>
        </p:txBody>
      </p:sp>
    </p:spTree>
    <p:extLst>
      <p:ext uri="{BB962C8B-B14F-4D97-AF65-F5344CB8AC3E}">
        <p14:creationId xmlns:p14="http://schemas.microsoft.com/office/powerpoint/2010/main" val="110070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8" presetClass="emph" presetSubtype="0" repeatCount="indefinite" decel="50000" fill="hold" nodeType="clickEffect">
                                  <p:stCondLst>
                                    <p:cond delay="0"/>
                                  </p:stCondLst>
                                  <p:childTnLst>
                                    <p:animRot by="16200000">
                                      <p:cBhvr>
                                        <p:cTn id="26" dur="2000" fill="hold"/>
                                        <p:tgtEl>
                                          <p:spTgt spid="8"/>
                                        </p:tgtEl>
                                        <p:attrNameLst>
                                          <p:attrName>r</p:attrName>
                                        </p:attrNameLst>
                                      </p:cBhvr>
                                    </p:animRot>
                                  </p:childTnLst>
                                </p:cTn>
                              </p:par>
                              <p:par>
                                <p:cTn id="27" presetID="0" presetClass="path" presetSubtype="0" repeatCount="indefinite" accel="50000" decel="50000" fill="hold" nodeType="withEffect">
                                  <p:stCondLst>
                                    <p:cond delay="0"/>
                                  </p:stCondLst>
                                  <p:childTnLst>
                                    <p:animMotion origin="layout" path="M 0.00403 0.01319 C 0.01445 0.04815 0.02487 0.0831 0.01758 0.14097 C 0.01028 0.19861 0.0026 0.32245 -0.03972 0.35949 C -0.08216 0.39653 -0.19258 0.37731 -0.23659 0.36319 C -0.28073 0.34884 -0.30977 0.32338 -0.30443 0.2743 C -0.29896 0.22523 -0.22396 0.10671 -0.2043 0.06875 C -0.18477 0.03078 -0.18568 0.03866 -0.18659 0.04653 " pathEditMode="relative" ptsTypes="AAAAAAA">
                                      <p:cBhvr>
                                        <p:cTn id="28" dur="2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D00C19-9926-3AFE-D269-C546B7AFDA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3A73B9-2F9E-ACB9-1FFD-460074435CE1}"/>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Programma</a:t>
            </a:r>
          </a:p>
        </p:txBody>
      </p:sp>
      <p:sp>
        <p:nvSpPr>
          <p:cNvPr id="3" name="Tijdelijke aanduiding voor inhoud 2">
            <a:extLst>
              <a:ext uri="{FF2B5EF4-FFF2-40B4-BE49-F238E27FC236}">
                <a16:creationId xmlns:a16="http://schemas.microsoft.com/office/drawing/2014/main" id="{B42DBF76-B016-2AED-B9F7-782C03680E43}"/>
              </a:ext>
            </a:extLst>
          </p:cNvPr>
          <p:cNvSpPr>
            <a:spLocks noGrp="1"/>
          </p:cNvSpPr>
          <p:nvPr>
            <p:ph type="body" sz="quarter" idx="11"/>
          </p:nvPr>
        </p:nvSpPr>
        <p:spPr>
          <a:xfrm>
            <a:off x="6960097" y="2708920"/>
            <a:ext cx="5040313" cy="3888432"/>
          </a:xfrm>
        </p:spPr>
        <p:txBody>
          <a:bodyPr>
            <a:normAutofit/>
          </a:bodyPr>
          <a:lstStyle/>
          <a:p>
            <a:r>
              <a:rPr lang="nl-NL" sz="3200" b="1" dirty="0">
                <a:solidFill>
                  <a:srgbClr val="00A0D2"/>
                </a:solidFill>
              </a:rPr>
              <a:t>11:00</a:t>
            </a:r>
            <a:r>
              <a:rPr lang="nl-NL" sz="3200" dirty="0">
                <a:solidFill>
                  <a:srgbClr val="00A0D2"/>
                </a:solidFill>
              </a:rPr>
              <a:t> </a:t>
            </a:r>
            <a:r>
              <a:rPr lang="nl-NL" sz="3200" dirty="0"/>
              <a:t>Opening</a:t>
            </a:r>
            <a:br>
              <a:rPr lang="nl-NL" sz="3200" dirty="0">
                <a:solidFill>
                  <a:srgbClr val="00A0D2"/>
                </a:solidFill>
              </a:rPr>
            </a:br>
            <a:r>
              <a:rPr lang="nl-NL" sz="3200" b="1" dirty="0">
                <a:solidFill>
                  <a:srgbClr val="00A0D2"/>
                </a:solidFill>
              </a:rPr>
              <a:t>11:15</a:t>
            </a:r>
            <a:r>
              <a:rPr lang="nl-NL" sz="3200" dirty="0">
                <a:solidFill>
                  <a:srgbClr val="00A0D2"/>
                </a:solidFill>
              </a:rPr>
              <a:t> </a:t>
            </a:r>
            <a:r>
              <a:rPr lang="nl-NL" sz="3200" dirty="0"/>
              <a:t>Aanleiding &amp; kader</a:t>
            </a:r>
            <a:br>
              <a:rPr lang="nl-NL" sz="3200" dirty="0">
                <a:solidFill>
                  <a:srgbClr val="00A0D2"/>
                </a:solidFill>
              </a:rPr>
            </a:br>
            <a:r>
              <a:rPr lang="nl-NL" sz="3200" b="1" dirty="0">
                <a:solidFill>
                  <a:srgbClr val="00A0D2"/>
                </a:solidFill>
              </a:rPr>
              <a:t>11:45 </a:t>
            </a:r>
            <a:r>
              <a:rPr lang="nl-NL" sz="3200" dirty="0"/>
              <a:t>Wat is het</a:t>
            </a:r>
            <a:br>
              <a:rPr lang="nl-NL" sz="3200" dirty="0">
                <a:solidFill>
                  <a:srgbClr val="00A0D2"/>
                </a:solidFill>
              </a:rPr>
            </a:br>
            <a:r>
              <a:rPr lang="nl-NL" sz="3200" b="1" dirty="0">
                <a:solidFill>
                  <a:srgbClr val="00A0D2"/>
                </a:solidFill>
              </a:rPr>
              <a:t>12:15</a:t>
            </a:r>
            <a:r>
              <a:rPr lang="nl-NL" sz="3200" dirty="0">
                <a:solidFill>
                  <a:srgbClr val="00A0D2"/>
                </a:solidFill>
              </a:rPr>
              <a:t> </a:t>
            </a:r>
            <a:r>
              <a:rPr lang="nl-NL" sz="3200" dirty="0"/>
              <a:t>De diepte in</a:t>
            </a:r>
            <a:br>
              <a:rPr lang="nl-NL" sz="3200" dirty="0">
                <a:solidFill>
                  <a:srgbClr val="00A0D2"/>
                </a:solidFill>
              </a:rPr>
            </a:br>
            <a:r>
              <a:rPr lang="nl-NL" sz="3200" b="1" dirty="0">
                <a:solidFill>
                  <a:srgbClr val="00A0D2"/>
                </a:solidFill>
              </a:rPr>
              <a:t>12.45</a:t>
            </a:r>
            <a:r>
              <a:rPr lang="nl-NL" sz="3200" dirty="0">
                <a:solidFill>
                  <a:srgbClr val="00A0D2"/>
                </a:solidFill>
              </a:rPr>
              <a:t> </a:t>
            </a:r>
            <a:r>
              <a:rPr lang="nl-NL" sz="3200" dirty="0"/>
              <a:t>Afsluiting</a:t>
            </a:r>
            <a:r>
              <a:rPr lang="nl-NL" sz="3200" dirty="0">
                <a:solidFill>
                  <a:srgbClr val="00A0D2"/>
                </a:solidFill>
              </a:rPr>
              <a:t> </a:t>
            </a:r>
            <a:br>
              <a:rPr lang="nl-NL" sz="3200" dirty="0">
                <a:solidFill>
                  <a:srgbClr val="00A0D2"/>
                </a:solidFill>
              </a:rPr>
            </a:br>
            <a:endParaRPr lang="nl-NL" sz="3200" dirty="0">
              <a:solidFill>
                <a:srgbClr val="00A0D2"/>
              </a:solidFill>
            </a:endParaRPr>
          </a:p>
        </p:txBody>
      </p:sp>
      <p:sp>
        <p:nvSpPr>
          <p:cNvPr id="10" name="TextBox 9">
            <a:extLst>
              <a:ext uri="{FF2B5EF4-FFF2-40B4-BE49-F238E27FC236}">
                <a16:creationId xmlns:a16="http://schemas.microsoft.com/office/drawing/2014/main" id="{0C56E18C-C4E8-C917-8756-28FF7B30EE0D}"/>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964D2AB7-96E3-5ABA-B978-FAF279D5268E}"/>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4112086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36AA87-07FF-D7A5-DF8B-85481451411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6DE0F42-BF53-AA27-B202-70D287F800D1}"/>
              </a:ext>
            </a:extLst>
          </p:cNvPr>
          <p:cNvSpPr>
            <a:spLocks noGrp="1"/>
          </p:cNvSpPr>
          <p:nvPr>
            <p:ph type="body" sz="quarter" idx="11"/>
          </p:nvPr>
        </p:nvSpPr>
        <p:spPr>
          <a:xfrm>
            <a:off x="6485974" y="2708920"/>
            <a:ext cx="5184576" cy="2304256"/>
          </a:xfrm>
        </p:spPr>
        <p:txBody>
          <a:bodyPr>
            <a:noAutofit/>
          </a:bodyPr>
          <a:lstStyle/>
          <a:p>
            <a:pPr lvl="0">
              <a:lnSpc>
                <a:spcPct val="100000"/>
              </a:lnSpc>
              <a:spcBef>
                <a:spcPts val="0"/>
              </a:spcBef>
              <a:buClrTx/>
              <a:defRPr/>
            </a:pPr>
            <a:r>
              <a:rPr lang="nl-NL" sz="3200" dirty="0">
                <a:cs typeface="Arial" panose="020B0604020202020204" pitchFamily="34" charset="0"/>
              </a:rPr>
              <a:t>#</a:t>
            </a:r>
            <a:r>
              <a:rPr lang="nl-NL" sz="3200" dirty="0" err="1">
                <a:cs typeface="Arial" panose="020B0604020202020204" pitchFamily="34" charset="0"/>
              </a:rPr>
              <a:t>biobasedverduurzamen</a:t>
            </a:r>
            <a:endParaRPr lang="en-NL" sz="3200" dirty="0">
              <a:cs typeface="Arial" panose="020B0604020202020204" pitchFamily="34" charset="0"/>
            </a:endParaRPr>
          </a:p>
          <a:p>
            <a:pPr lvl="0">
              <a:lnSpc>
                <a:spcPct val="100000"/>
              </a:lnSpc>
              <a:spcBef>
                <a:spcPts val="0"/>
              </a:spcBef>
              <a:buClrTx/>
              <a:defRPr/>
            </a:pPr>
            <a:endParaRPr lang="nl-NL" sz="3200" dirty="0">
              <a:cs typeface="Arial" panose="020B0604020202020204" pitchFamily="34" charset="0"/>
            </a:endParaRPr>
          </a:p>
          <a:p>
            <a:pPr lvl="0">
              <a:lnSpc>
                <a:spcPct val="100000"/>
              </a:lnSpc>
              <a:spcBef>
                <a:spcPts val="0"/>
              </a:spcBef>
              <a:buClrTx/>
              <a:defRPr/>
            </a:pPr>
            <a:r>
              <a:rPr lang="en-NL" sz="3200" dirty="0">
                <a:cs typeface="Arial" panose="020B0604020202020204" pitchFamily="34" charset="0"/>
              </a:rPr>
              <a:t>#</a:t>
            </a:r>
            <a:r>
              <a:rPr lang="nl-NL" sz="3200" dirty="0" err="1">
                <a:cs typeface="Arial" panose="020B0604020202020204" pitchFamily="34" charset="0"/>
              </a:rPr>
              <a:t>biobasedrenoveren</a:t>
            </a:r>
            <a:endParaRPr lang="nl-NL" sz="3200" dirty="0">
              <a:cs typeface="Arial" panose="020B0604020202020204" pitchFamily="34" charset="0"/>
            </a:endParaRPr>
          </a:p>
          <a:p>
            <a:pPr lvl="0">
              <a:lnSpc>
                <a:spcPct val="100000"/>
              </a:lnSpc>
              <a:spcBef>
                <a:spcPts val="0"/>
              </a:spcBef>
              <a:buClrTx/>
              <a:defRPr/>
            </a:pPr>
            <a:endParaRPr lang="nl-NL" sz="3200" dirty="0">
              <a:cs typeface="Arial" panose="020B0604020202020204" pitchFamily="34" charset="0"/>
            </a:endParaRPr>
          </a:p>
          <a:p>
            <a:pPr lvl="0">
              <a:lnSpc>
                <a:spcPct val="100000"/>
              </a:lnSpc>
              <a:spcBef>
                <a:spcPts val="0"/>
              </a:spcBef>
              <a:buClrTx/>
              <a:defRPr/>
            </a:pPr>
            <a:r>
              <a:rPr lang="nl-NL" sz="3200" dirty="0">
                <a:cs typeface="Arial" panose="020B0604020202020204" pitchFamily="34" charset="0"/>
              </a:rPr>
              <a:t>#</a:t>
            </a:r>
            <a:r>
              <a:rPr lang="nl-NL" sz="3200" dirty="0" err="1">
                <a:cs typeface="Arial" panose="020B0604020202020204" pitchFamily="34" charset="0"/>
              </a:rPr>
              <a:t>biobasedisoleren</a:t>
            </a:r>
            <a:br>
              <a:rPr lang="nl-NL" sz="3200" b="1" dirty="0">
                <a:solidFill>
                  <a:srgbClr val="ED0010"/>
                </a:solidFill>
                <a:cs typeface="Arial" panose="020B0604020202020204" pitchFamily="34" charset="0"/>
              </a:rPr>
            </a:br>
            <a:br>
              <a:rPr lang="nl-NL" sz="3200" b="1" dirty="0">
                <a:solidFill>
                  <a:srgbClr val="ED0010"/>
                </a:solidFill>
                <a:cs typeface="Arial" panose="020B0604020202020204" pitchFamily="34" charset="0"/>
              </a:rPr>
            </a:br>
            <a:br>
              <a:rPr lang="nl-NL" sz="3200" b="1" dirty="0">
                <a:solidFill>
                  <a:srgbClr val="ED0010"/>
                </a:solidFill>
                <a:cs typeface="Arial" panose="020B0604020202020204" pitchFamily="34" charset="0"/>
              </a:rPr>
            </a:br>
            <a:endParaRPr lang="en-NL" sz="3200" b="1" dirty="0">
              <a:solidFill>
                <a:srgbClr val="ED0010"/>
              </a:solidFill>
              <a:cs typeface="Arial" panose="020B0604020202020204" pitchFamily="34" charset="0"/>
            </a:endParaRPr>
          </a:p>
        </p:txBody>
      </p:sp>
      <p:sp>
        <p:nvSpPr>
          <p:cNvPr id="10" name="TextBox 9">
            <a:extLst>
              <a:ext uri="{FF2B5EF4-FFF2-40B4-BE49-F238E27FC236}">
                <a16:creationId xmlns:a16="http://schemas.microsoft.com/office/drawing/2014/main" id="{9EEA0AD1-4C73-2A4D-3E86-90213DFD70C9}"/>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
        <p:nvSpPr>
          <p:cNvPr id="4" name="Rechthoek 3">
            <a:extLst>
              <a:ext uri="{FF2B5EF4-FFF2-40B4-BE49-F238E27FC236}">
                <a16:creationId xmlns:a16="http://schemas.microsoft.com/office/drawing/2014/main" id="{27A7D01C-6513-0ED3-DC41-05BFA99350EC}"/>
              </a:ext>
            </a:extLst>
          </p:cNvPr>
          <p:cNvSpPr/>
          <p:nvPr/>
        </p:nvSpPr>
        <p:spPr>
          <a:xfrm>
            <a:off x="0" y="0"/>
            <a:ext cx="6096000" cy="6858000"/>
          </a:xfrm>
          <a:prstGeom prst="rect">
            <a:avLst/>
          </a:prstGeom>
          <a:solidFill>
            <a:srgbClr val="00A0D2"/>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err="1">
              <a:ln>
                <a:noFill/>
              </a:ln>
              <a:solidFill>
                <a:srgbClr val="000000"/>
              </a:solidFill>
              <a:effectLst/>
              <a:uLnTx/>
              <a:uFillTx/>
              <a:latin typeface="Avenir" panose="02000503020000020003" pitchFamily="2" charset="0"/>
              <a:ea typeface="+mn-ea"/>
              <a:cs typeface="+mn-cs"/>
            </a:endParaRPr>
          </a:p>
        </p:txBody>
      </p:sp>
      <p:sp>
        <p:nvSpPr>
          <p:cNvPr id="5" name="Titel 1">
            <a:extLst>
              <a:ext uri="{FF2B5EF4-FFF2-40B4-BE49-F238E27FC236}">
                <a16:creationId xmlns:a16="http://schemas.microsoft.com/office/drawing/2014/main" id="{068020D1-F324-87EC-AB57-D33159131F54}"/>
              </a:ext>
            </a:extLst>
          </p:cNvPr>
          <p:cNvSpPr txBox="1">
            <a:spLocks/>
          </p:cNvSpPr>
          <p:nvPr/>
        </p:nvSpPr>
        <p:spPr>
          <a:xfrm>
            <a:off x="6472943" y="819913"/>
            <a:ext cx="5328592" cy="1314450"/>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1" i="0" u="none" strike="noStrike" kern="1200" cap="none" spc="0" normalizeH="0" baseline="0" noProof="0" dirty="0" err="1">
                <a:ln>
                  <a:noFill/>
                </a:ln>
                <a:solidFill>
                  <a:srgbClr val="106B64"/>
                </a:solidFill>
                <a:effectLst/>
                <a:uLnTx/>
                <a:uFillTx/>
                <a:latin typeface="Arial" panose="020B0604020202020204" pitchFamily="34" charset="0"/>
                <a:ea typeface="+mj-ea"/>
                <a:cs typeface="+mj-cs"/>
              </a:rPr>
              <a:t>Socials</a:t>
            </a:r>
            <a:endParaRPr kumimoji="0" lang="nl-NL" sz="4000" b="0" i="0" u="none" strike="noStrike" kern="1200" cap="none" spc="0" normalizeH="0" baseline="0" noProof="0" dirty="0">
              <a:ln>
                <a:noFill/>
              </a:ln>
              <a:solidFill>
                <a:srgbClr val="106B64"/>
              </a:solidFill>
              <a:effectLst/>
              <a:uLnTx/>
              <a:uFillTx/>
              <a:latin typeface="Arial" panose="020B0604020202020204" pitchFamily="34" charset="0"/>
              <a:ea typeface="+mj-ea"/>
              <a:cs typeface="+mj-cs"/>
            </a:endParaRPr>
          </a:p>
        </p:txBody>
      </p:sp>
      <p:pic>
        <p:nvPicPr>
          <p:cNvPr id="7" name="Graphic 6">
            <a:extLst>
              <a:ext uri="{FF2B5EF4-FFF2-40B4-BE49-F238E27FC236}">
                <a16:creationId xmlns:a16="http://schemas.microsoft.com/office/drawing/2014/main" id="{B468CB02-B33E-43D7-384A-6D4B7E5FAB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3432" y="1241327"/>
            <a:ext cx="4375346" cy="4375346"/>
          </a:xfrm>
          <a:prstGeom prst="rect">
            <a:avLst/>
          </a:prstGeom>
        </p:spPr>
      </p:pic>
    </p:spTree>
    <p:extLst>
      <p:ext uri="{BB962C8B-B14F-4D97-AF65-F5344CB8AC3E}">
        <p14:creationId xmlns:p14="http://schemas.microsoft.com/office/powerpoint/2010/main" val="3103862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33EEDF-DE20-B68E-6195-80336A7074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9C8D69-D2C1-260A-D774-A8EB60E29808}"/>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Aanleiding &amp; kader</a:t>
            </a:r>
          </a:p>
        </p:txBody>
      </p:sp>
      <p:sp>
        <p:nvSpPr>
          <p:cNvPr id="3" name="Tijdelijke aanduiding voor inhoud 2">
            <a:extLst>
              <a:ext uri="{FF2B5EF4-FFF2-40B4-BE49-F238E27FC236}">
                <a16:creationId xmlns:a16="http://schemas.microsoft.com/office/drawing/2014/main" id="{A25CBD8C-3B19-6024-A929-7A6D47E3A455}"/>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Thomas Wellink, RVO</a:t>
            </a:r>
          </a:p>
        </p:txBody>
      </p:sp>
      <p:sp>
        <p:nvSpPr>
          <p:cNvPr id="10" name="TextBox 9">
            <a:extLst>
              <a:ext uri="{FF2B5EF4-FFF2-40B4-BE49-F238E27FC236}">
                <a16:creationId xmlns:a16="http://schemas.microsoft.com/office/drawing/2014/main" id="{177C40B4-ACB6-AE6A-E43A-A3848F50388D}"/>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71A8DABD-3F49-24A0-05BF-651DE1D1FF0D}"/>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3636842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792439-DA59-E348-EEBA-E3FA53D4A46B}"/>
              </a:ext>
            </a:extLst>
          </p:cNvPr>
          <p:cNvSpPr>
            <a:spLocks noGrp="1"/>
          </p:cNvSpPr>
          <p:nvPr>
            <p:ph type="ctrTitle"/>
          </p:nvPr>
        </p:nvSpPr>
        <p:spPr>
          <a:xfrm>
            <a:off x="6516624" y="2616085"/>
            <a:ext cx="5004000" cy="1625829"/>
          </a:xfrm>
        </p:spPr>
        <p:txBody>
          <a:bodyPr anchor="t">
            <a:normAutofit/>
          </a:bodyPr>
          <a:lstStyle/>
          <a:p>
            <a:r>
              <a:rPr lang="nl-NL" sz="3300" dirty="0"/>
              <a:t>Nationaal Handvat Toekomstbestendige Woningverduurzaming</a:t>
            </a:r>
          </a:p>
        </p:txBody>
      </p:sp>
      <p:sp>
        <p:nvSpPr>
          <p:cNvPr id="3" name="Ondertitel 2">
            <a:extLst>
              <a:ext uri="{FF2B5EF4-FFF2-40B4-BE49-F238E27FC236}">
                <a16:creationId xmlns:a16="http://schemas.microsoft.com/office/drawing/2014/main" id="{FD7D8549-2FB0-3BDC-9209-A59ACA4A54EB}"/>
              </a:ext>
            </a:extLst>
          </p:cNvPr>
          <p:cNvSpPr>
            <a:spLocks noGrp="1"/>
          </p:cNvSpPr>
          <p:nvPr>
            <p:ph type="subTitle" idx="1"/>
          </p:nvPr>
        </p:nvSpPr>
        <p:spPr>
          <a:xfrm>
            <a:off x="6605639" y="4113856"/>
            <a:ext cx="5004000" cy="484362"/>
          </a:xfrm>
        </p:spPr>
        <p:txBody>
          <a:bodyPr>
            <a:normAutofit/>
          </a:bodyPr>
          <a:lstStyle/>
          <a:p>
            <a:r>
              <a:rPr lang="nl-NL" sz="1400" i="1" dirty="0"/>
              <a:t>03 december 2025</a:t>
            </a:r>
          </a:p>
        </p:txBody>
      </p:sp>
      <p:sp>
        <p:nvSpPr>
          <p:cNvPr id="1033" name="Footer Placeholder 5">
            <a:extLst>
              <a:ext uri="{FF2B5EF4-FFF2-40B4-BE49-F238E27FC236}">
                <a16:creationId xmlns:a16="http://schemas.microsoft.com/office/drawing/2014/main" id="{7BAE1CD1-2CB0-8186-6B07-CD4F2C252379}"/>
              </a:ext>
            </a:extLst>
          </p:cNvPr>
          <p:cNvSpPr>
            <a:spLocks noGrp="1"/>
          </p:cNvSpPr>
          <p:nvPr>
            <p:ph type="ftr" sz="quarter" idx="3"/>
          </p:nvPr>
        </p:nvSpPr>
        <p:spPr>
          <a:xfrm>
            <a:off x="635000" y="6221413"/>
            <a:ext cx="5003800" cy="322075"/>
          </a:xfrm>
        </p:spPr>
        <p:txBody>
          <a:bodyPr/>
          <a:lstStyle/>
          <a:p>
            <a:pPr>
              <a:spcAft>
                <a:spcPts val="600"/>
              </a:spcAft>
            </a:pPr>
            <a:fld id="{05042D52-83F1-4B1A-9A5C-EEBB951057E1}" type="datetime4">
              <a:rPr lang="nl-NL" smtClean="0"/>
              <a:pPr>
                <a:spcAft>
                  <a:spcPts val="600"/>
                </a:spcAft>
              </a:pPr>
              <a:t>3 december 2025</a:t>
            </a:fld>
            <a:r>
              <a:rPr lang="en-US"/>
              <a:t> | </a:t>
            </a:r>
            <a:r>
              <a:rPr lang="en-US" err="1"/>
              <a:t>Voettekst</a:t>
            </a:r>
            <a:endParaRPr lang="nl-NL"/>
          </a:p>
        </p:txBody>
      </p:sp>
      <p:pic>
        <p:nvPicPr>
          <p:cNvPr id="1026" name="Picture 2" descr="Kwart minder nieuwbouw door woningcorporaties | CBS">
            <a:extLst>
              <a:ext uri="{FF2B5EF4-FFF2-40B4-BE49-F238E27FC236}">
                <a16:creationId xmlns:a16="http://schemas.microsoft.com/office/drawing/2014/main" id="{743F80DC-3D77-6691-6F9E-336ED65CA8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696" r="31837"/>
          <a:stretch/>
        </p:blipFill>
        <p:spPr bwMode="auto">
          <a:xfrm>
            <a:off x="20" y="10"/>
            <a:ext cx="6099155" cy="685799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rgbClr val="FFFFFF"/>
          </a:solidFill>
        </p:spPr>
      </p:pic>
    </p:spTree>
    <p:extLst>
      <p:ext uri="{BB962C8B-B14F-4D97-AF65-F5344CB8AC3E}">
        <p14:creationId xmlns:p14="http://schemas.microsoft.com/office/powerpoint/2010/main" val="421418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5000" y="1052513"/>
            <a:ext cx="10923588" cy="948047"/>
          </a:xfrm>
        </p:spPr>
        <p:txBody>
          <a:bodyPr anchor="t">
            <a:normAutofit/>
          </a:bodyPr>
          <a:lstStyle/>
          <a:p>
            <a:r>
              <a:rPr lang="nl-NL" i="1" dirty="0"/>
              <a:t>Aanleiding</a:t>
            </a:r>
          </a:p>
        </p:txBody>
      </p:sp>
      <p:sp>
        <p:nvSpPr>
          <p:cNvPr id="9" name="Tijdelijke aanduiding voor inhoud 8">
            <a:extLst>
              <a:ext uri="{FF2B5EF4-FFF2-40B4-BE49-F238E27FC236}">
                <a16:creationId xmlns:a16="http://schemas.microsoft.com/office/drawing/2014/main" id="{0E1EDEAD-2989-501D-F903-2E72E50865DC}"/>
              </a:ext>
            </a:extLst>
          </p:cNvPr>
          <p:cNvSpPr>
            <a:spLocks noGrp="1"/>
          </p:cNvSpPr>
          <p:nvPr>
            <p:ph sz="quarter" idx="13"/>
          </p:nvPr>
        </p:nvSpPr>
        <p:spPr>
          <a:xfrm>
            <a:off x="635000" y="2276475"/>
            <a:ext cx="10923588" cy="3944938"/>
          </a:xfrm>
        </p:spPr>
        <p:txBody>
          <a:bodyPr numCol="1">
            <a:normAutofit/>
          </a:bodyPr>
          <a:lstStyle/>
          <a:p>
            <a:r>
              <a:rPr lang="nl-NL" dirty="0"/>
              <a:t>Verduurzaming huurwoningen zeer grote opgave</a:t>
            </a:r>
          </a:p>
          <a:p>
            <a:r>
              <a:rPr lang="nl-NL" dirty="0"/>
              <a:t>Corporaties sturen, naast verlagen van energiegebruik, op steeds meer thema’s: o.a. circulariteit, klimaatimpact, klimaatadaptatie en natuurinclusiviteit</a:t>
            </a:r>
          </a:p>
          <a:p>
            <a:r>
              <a:rPr lang="nl-NL" u="sng" dirty="0"/>
              <a:t>Probleem</a:t>
            </a:r>
            <a:r>
              <a:rPr lang="nl-NL" dirty="0"/>
              <a:t>: er zijn nog weinig concrete richtlijnen en indicatoren, wat ertoe leidt dat corporaties zelf het wiel uitvinden en sterk verschillende </a:t>
            </a:r>
            <a:r>
              <a:rPr lang="nl-NL"/>
              <a:t>uitvragen doen </a:t>
            </a:r>
            <a:r>
              <a:rPr lang="nl-NL" dirty="0"/>
              <a:t>aan de markt (met andere definities, eisen en criteria)</a:t>
            </a:r>
          </a:p>
          <a:p>
            <a:r>
              <a:rPr lang="nl-NL" u="sng" dirty="0"/>
              <a:t>Behoefte</a:t>
            </a:r>
            <a:r>
              <a:rPr lang="nl-NL" dirty="0"/>
              <a:t> aan meer richting door standaardisatie van indicatoren en bepalingsmethoden</a:t>
            </a:r>
            <a:endParaRPr lang="nl-NL" u="sng" dirty="0"/>
          </a:p>
        </p:txBody>
      </p:sp>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6"/>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14</a:t>
            </a:fld>
            <a:endParaRPr lang="nl-NL"/>
          </a:p>
        </p:txBody>
      </p:sp>
    </p:spTree>
    <p:extLst>
      <p:ext uri="{BB962C8B-B14F-4D97-AF65-F5344CB8AC3E}">
        <p14:creationId xmlns:p14="http://schemas.microsoft.com/office/powerpoint/2010/main" val="1915178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5000" y="1052513"/>
            <a:ext cx="10923588" cy="948047"/>
          </a:xfrm>
        </p:spPr>
        <p:txBody>
          <a:bodyPr anchor="t">
            <a:normAutofit/>
          </a:bodyPr>
          <a:lstStyle/>
          <a:p>
            <a:r>
              <a:rPr lang="nl-NL" i="1" dirty="0"/>
              <a:t>Nationale Prestatieafspraken 2025-2035</a:t>
            </a:r>
          </a:p>
        </p:txBody>
      </p:sp>
      <p:pic>
        <p:nvPicPr>
          <p:cNvPr id="6" name="Afbeelding 5">
            <a:extLst>
              <a:ext uri="{FF2B5EF4-FFF2-40B4-BE49-F238E27FC236}">
                <a16:creationId xmlns:a16="http://schemas.microsoft.com/office/drawing/2014/main" id="{31A1D13A-7828-A81E-C33F-5FA541155184}"/>
              </a:ext>
            </a:extLst>
          </p:cNvPr>
          <p:cNvPicPr>
            <a:picLocks noChangeAspect="1"/>
          </p:cNvPicPr>
          <p:nvPr/>
        </p:nvPicPr>
        <p:blipFill>
          <a:blip r:embed="rId3"/>
          <a:stretch>
            <a:fillRect/>
          </a:stretch>
        </p:blipFill>
        <p:spPr>
          <a:xfrm>
            <a:off x="635000" y="2816693"/>
            <a:ext cx="10923588" cy="2864502"/>
          </a:xfrm>
          <a:prstGeom prst="rect">
            <a:avLst/>
          </a:prstGeom>
          <a:noFill/>
        </p:spPr>
      </p:pic>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6"/>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15</a:t>
            </a:fld>
            <a:endParaRPr lang="nl-NL"/>
          </a:p>
        </p:txBody>
      </p:sp>
    </p:spTree>
    <p:extLst>
      <p:ext uri="{BB962C8B-B14F-4D97-AF65-F5344CB8AC3E}">
        <p14:creationId xmlns:p14="http://schemas.microsoft.com/office/powerpoint/2010/main" val="3320462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5000" y="1052513"/>
            <a:ext cx="10923588" cy="948047"/>
          </a:xfrm>
        </p:spPr>
        <p:txBody>
          <a:bodyPr anchor="t">
            <a:normAutofit/>
          </a:bodyPr>
          <a:lstStyle/>
          <a:p>
            <a:r>
              <a:rPr lang="nl-NL" i="1" dirty="0"/>
              <a:t>Doel</a:t>
            </a:r>
          </a:p>
        </p:txBody>
      </p:sp>
      <p:sp>
        <p:nvSpPr>
          <p:cNvPr id="9" name="Tijdelijke aanduiding voor inhoud 8">
            <a:extLst>
              <a:ext uri="{FF2B5EF4-FFF2-40B4-BE49-F238E27FC236}">
                <a16:creationId xmlns:a16="http://schemas.microsoft.com/office/drawing/2014/main" id="{0E1EDEAD-2989-501D-F903-2E72E50865DC}"/>
              </a:ext>
            </a:extLst>
          </p:cNvPr>
          <p:cNvSpPr>
            <a:spLocks noGrp="1"/>
          </p:cNvSpPr>
          <p:nvPr>
            <p:ph sz="quarter" idx="13"/>
          </p:nvPr>
        </p:nvSpPr>
        <p:spPr>
          <a:xfrm>
            <a:off x="635000" y="2276475"/>
            <a:ext cx="10923588" cy="3944938"/>
          </a:xfrm>
        </p:spPr>
        <p:txBody>
          <a:bodyPr numCol="1">
            <a:normAutofit/>
          </a:bodyPr>
          <a:lstStyle/>
          <a:p>
            <a:pPr marL="0" indent="0">
              <a:buNone/>
            </a:pPr>
            <a:r>
              <a:rPr lang="nl-NL" i="1" dirty="0"/>
              <a:t>Partijen uit de huursector handvatten geven bij verduurzaming bestaande woningen door het ontwikkelen van een </a:t>
            </a:r>
            <a:r>
              <a:rPr lang="nl-NL" i="1" u="sng" dirty="0"/>
              <a:t>tabel met indicatoren, bijbehorende bepalingsmethoden en – op termijn – haalbare prestatieniveaus</a:t>
            </a:r>
            <a:r>
              <a:rPr lang="nl-NL" i="1" dirty="0"/>
              <a:t> die partijen kunnen toepassen bij het uitvragen, ontwerpen, contracteren en monitoren van verduurzamingsprojecten</a:t>
            </a:r>
            <a:endParaRPr lang="en-US" i="1" dirty="0"/>
          </a:p>
        </p:txBody>
      </p:sp>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6"/>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16</a:t>
            </a:fld>
            <a:endParaRPr lang="nl-NL"/>
          </a:p>
        </p:txBody>
      </p:sp>
    </p:spTree>
    <p:extLst>
      <p:ext uri="{BB962C8B-B14F-4D97-AF65-F5344CB8AC3E}">
        <p14:creationId xmlns:p14="http://schemas.microsoft.com/office/powerpoint/2010/main" val="3995830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491E317-4DCE-15A9-D766-9FDA327B1856}"/>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tretch>
            <a:fillRect/>
          </a:stretch>
        </p:blipFill>
        <p:spPr bwMode="auto">
          <a:xfrm>
            <a:off x="2145107" y="2289485"/>
            <a:ext cx="7903373" cy="39319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5000" y="1052513"/>
            <a:ext cx="10923588" cy="948047"/>
          </a:xfrm>
        </p:spPr>
        <p:txBody>
          <a:bodyPr anchor="t">
            <a:normAutofit/>
          </a:bodyPr>
          <a:lstStyle/>
          <a:p>
            <a:r>
              <a:rPr lang="nl-NL" i="1" dirty="0"/>
              <a:t>Waarom sturen op emissies van renovaties?</a:t>
            </a:r>
          </a:p>
        </p:txBody>
      </p:sp>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2"/>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17</a:t>
            </a:fld>
            <a:endParaRPr lang="nl-NL"/>
          </a:p>
        </p:txBody>
      </p:sp>
    </p:spTree>
    <p:extLst>
      <p:ext uri="{BB962C8B-B14F-4D97-AF65-F5344CB8AC3E}">
        <p14:creationId xmlns:p14="http://schemas.microsoft.com/office/powerpoint/2010/main" val="245660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5000" y="1052513"/>
            <a:ext cx="10923588" cy="948047"/>
          </a:xfrm>
        </p:spPr>
        <p:txBody>
          <a:bodyPr anchor="t">
            <a:normAutofit/>
          </a:bodyPr>
          <a:lstStyle/>
          <a:p>
            <a:r>
              <a:rPr lang="nl-NL" i="1" dirty="0"/>
              <a:t>Uitgangspunten</a:t>
            </a:r>
          </a:p>
        </p:txBody>
      </p:sp>
      <p:sp>
        <p:nvSpPr>
          <p:cNvPr id="9" name="Tijdelijke aanduiding voor inhoud 8">
            <a:extLst>
              <a:ext uri="{FF2B5EF4-FFF2-40B4-BE49-F238E27FC236}">
                <a16:creationId xmlns:a16="http://schemas.microsoft.com/office/drawing/2014/main" id="{0E1EDEAD-2989-501D-F903-2E72E50865DC}"/>
              </a:ext>
            </a:extLst>
          </p:cNvPr>
          <p:cNvSpPr>
            <a:spLocks noGrp="1"/>
          </p:cNvSpPr>
          <p:nvPr>
            <p:ph sz="quarter" idx="13"/>
          </p:nvPr>
        </p:nvSpPr>
        <p:spPr>
          <a:xfrm>
            <a:off x="635000" y="2276475"/>
            <a:ext cx="10923588" cy="3944938"/>
          </a:xfrm>
        </p:spPr>
        <p:txBody>
          <a:bodyPr numCol="1">
            <a:normAutofit/>
          </a:bodyPr>
          <a:lstStyle/>
          <a:p>
            <a:r>
              <a:rPr lang="nl-NL" dirty="0"/>
              <a:t>Zoveel mogelijk aansluiten bij Europa (bv. ZEB-norm en CSRD)</a:t>
            </a:r>
          </a:p>
          <a:p>
            <a:r>
              <a:rPr lang="nl-NL" dirty="0"/>
              <a:t>Ondersteuning als essentieel deel van de aanpak: begeleiding van corporaties</a:t>
            </a:r>
          </a:p>
          <a:p>
            <a:r>
              <a:rPr lang="nl-NL" dirty="0"/>
              <a:t>Betrokkenheid van belangrijkste brancheverenigingen (Aedes, </a:t>
            </a:r>
            <a:r>
              <a:rPr lang="nl-NL" dirty="0" err="1"/>
              <a:t>OnderhoudNL</a:t>
            </a:r>
            <a:r>
              <a:rPr lang="nl-NL" dirty="0"/>
              <a:t>, IVBN en </a:t>
            </a:r>
            <a:r>
              <a:rPr lang="nl-NL" dirty="0" err="1"/>
              <a:t>TechniekNL</a:t>
            </a:r>
            <a:r>
              <a:rPr lang="nl-NL" dirty="0"/>
              <a:t>)</a:t>
            </a:r>
          </a:p>
        </p:txBody>
      </p:sp>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6"/>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18</a:t>
            </a:fld>
            <a:endParaRPr lang="nl-NL"/>
          </a:p>
        </p:txBody>
      </p:sp>
    </p:spTree>
    <p:extLst>
      <p:ext uri="{BB962C8B-B14F-4D97-AF65-F5344CB8AC3E}">
        <p14:creationId xmlns:p14="http://schemas.microsoft.com/office/powerpoint/2010/main" val="471356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F9BCF8-3165-71D6-9D94-A192C4B1B3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9E93B0-4561-9998-7515-DD1E4FE77851}"/>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Wat is het</a:t>
            </a:r>
          </a:p>
        </p:txBody>
      </p:sp>
      <p:sp>
        <p:nvSpPr>
          <p:cNvPr id="3" name="Tijdelijke aanduiding voor inhoud 2">
            <a:extLst>
              <a:ext uri="{FF2B5EF4-FFF2-40B4-BE49-F238E27FC236}">
                <a16:creationId xmlns:a16="http://schemas.microsoft.com/office/drawing/2014/main" id="{6F59D51E-DE07-03CC-03B0-8D7A04492216}"/>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Klaas Vegter, Verbouwstromen</a:t>
            </a:r>
            <a:br>
              <a:rPr lang="nl-NL" sz="3200" dirty="0">
                <a:solidFill>
                  <a:srgbClr val="00A0D2"/>
                </a:solidFill>
              </a:rPr>
            </a:br>
            <a:endParaRPr lang="nl-NL" sz="3200" dirty="0">
              <a:solidFill>
                <a:srgbClr val="00A0D2"/>
              </a:solidFill>
            </a:endParaRPr>
          </a:p>
        </p:txBody>
      </p:sp>
      <p:sp>
        <p:nvSpPr>
          <p:cNvPr id="10" name="TextBox 9">
            <a:extLst>
              <a:ext uri="{FF2B5EF4-FFF2-40B4-BE49-F238E27FC236}">
                <a16:creationId xmlns:a16="http://schemas.microsoft.com/office/drawing/2014/main" id="{BC9C48A6-487D-8E6F-630E-B8C561B61906}"/>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E99B868A-14ED-8381-7402-D7604FE75FEA}"/>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119241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3CEE830-6017-B132-AC1D-52C42DD5092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3" name="Tijdelijke aanduiding voor voettekst 2">
            <a:extLst>
              <a:ext uri="{FF2B5EF4-FFF2-40B4-BE49-F238E27FC236}">
                <a16:creationId xmlns:a16="http://schemas.microsoft.com/office/drawing/2014/main" id="{E49B2EB1-D812-0DE8-5B5C-4136670BBF9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5042D52-83F1-4B1A-9A5C-EEBB951057E1}" type="datetime4">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 december 2025</a:t>
            </a:fld>
            <a:r>
              <a:rPr kumimoji="0" lang="en-US" sz="1050" b="0" i="0" u="none" strike="noStrike" kern="1200" cap="none" spc="0" normalizeH="0" baseline="0" noProof="0">
                <a:ln>
                  <a:noFill/>
                </a:ln>
                <a:solidFill>
                  <a:srgbClr val="FFFFFF">
                    <a:lumMod val="65000"/>
                  </a:srgbClr>
                </a:solidFill>
                <a:effectLst/>
                <a:uLnTx/>
                <a:uFillTx/>
                <a:latin typeface="Verdana"/>
                <a:ea typeface="+mn-ea"/>
                <a:cs typeface="+mn-cs"/>
              </a:rPr>
              <a:t> | Voettekst</a:t>
            </a:r>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5" name="Rechthoek 4">
            <a:extLst>
              <a:ext uri="{FF2B5EF4-FFF2-40B4-BE49-F238E27FC236}">
                <a16:creationId xmlns:a16="http://schemas.microsoft.com/office/drawing/2014/main" id="{1589875F-0C24-0616-DA8F-EBBDA9EA35E3}"/>
              </a:ext>
            </a:extLst>
          </p:cNvPr>
          <p:cNvSpPr/>
          <p:nvPr/>
        </p:nvSpPr>
        <p:spPr>
          <a:xfrm>
            <a:off x="722243" y="1842057"/>
            <a:ext cx="2498035" cy="4253948"/>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6" name="Rechthoek 5">
            <a:extLst>
              <a:ext uri="{FF2B5EF4-FFF2-40B4-BE49-F238E27FC236}">
                <a16:creationId xmlns:a16="http://schemas.microsoft.com/office/drawing/2014/main" id="{0B50B5D8-64E0-43E6-F32E-EA9CEDD71C56}"/>
              </a:ext>
            </a:extLst>
          </p:cNvPr>
          <p:cNvSpPr/>
          <p:nvPr/>
        </p:nvSpPr>
        <p:spPr>
          <a:xfrm>
            <a:off x="3372680" y="1845370"/>
            <a:ext cx="2498035" cy="4253948"/>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7" name="Rechthoek 6">
            <a:extLst>
              <a:ext uri="{FF2B5EF4-FFF2-40B4-BE49-F238E27FC236}">
                <a16:creationId xmlns:a16="http://schemas.microsoft.com/office/drawing/2014/main" id="{D979C2F6-114B-4603-3276-A850D65946ED}"/>
              </a:ext>
            </a:extLst>
          </p:cNvPr>
          <p:cNvSpPr/>
          <p:nvPr/>
        </p:nvSpPr>
        <p:spPr>
          <a:xfrm>
            <a:off x="6069496" y="1848683"/>
            <a:ext cx="2498035" cy="4253948"/>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8" name="Tekstvak 7">
            <a:extLst>
              <a:ext uri="{FF2B5EF4-FFF2-40B4-BE49-F238E27FC236}">
                <a16:creationId xmlns:a16="http://schemas.microsoft.com/office/drawing/2014/main" id="{2048325C-E717-DC4D-49F4-730DADC9327C}"/>
              </a:ext>
            </a:extLst>
          </p:cNvPr>
          <p:cNvSpPr txBox="1"/>
          <p:nvPr/>
        </p:nvSpPr>
        <p:spPr>
          <a:xfrm>
            <a:off x="1199322" y="1908965"/>
            <a:ext cx="16830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ENERGIE</a:t>
            </a:r>
          </a:p>
        </p:txBody>
      </p:sp>
      <p:sp>
        <p:nvSpPr>
          <p:cNvPr id="9" name="Tekstvak 8">
            <a:extLst>
              <a:ext uri="{FF2B5EF4-FFF2-40B4-BE49-F238E27FC236}">
                <a16:creationId xmlns:a16="http://schemas.microsoft.com/office/drawing/2014/main" id="{AC26D1FC-A775-A5A4-FFF4-411F47EEA2C9}"/>
              </a:ext>
            </a:extLst>
          </p:cNvPr>
          <p:cNvSpPr txBox="1"/>
          <p:nvPr/>
        </p:nvSpPr>
        <p:spPr>
          <a:xfrm>
            <a:off x="3902767" y="1908965"/>
            <a:ext cx="16830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MILIEU EN MATERIAAL</a:t>
            </a:r>
          </a:p>
        </p:txBody>
      </p:sp>
      <p:sp>
        <p:nvSpPr>
          <p:cNvPr id="10" name="Tekstvak 9">
            <a:extLst>
              <a:ext uri="{FF2B5EF4-FFF2-40B4-BE49-F238E27FC236}">
                <a16:creationId xmlns:a16="http://schemas.microsoft.com/office/drawing/2014/main" id="{F37A48AE-E53A-3178-F67D-03AE5750D279}"/>
              </a:ext>
            </a:extLst>
          </p:cNvPr>
          <p:cNvSpPr txBox="1"/>
          <p:nvPr/>
        </p:nvSpPr>
        <p:spPr>
          <a:xfrm>
            <a:off x="6062872" y="1908965"/>
            <a:ext cx="24942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KLIMAATADAPTATIE</a:t>
            </a:r>
          </a:p>
        </p:txBody>
      </p:sp>
      <p:sp>
        <p:nvSpPr>
          <p:cNvPr id="11" name="Rechthoek 10">
            <a:extLst>
              <a:ext uri="{FF2B5EF4-FFF2-40B4-BE49-F238E27FC236}">
                <a16:creationId xmlns:a16="http://schemas.microsoft.com/office/drawing/2014/main" id="{9A537790-5ED2-A4A6-B0CF-61C0BEE7BA14}"/>
              </a:ext>
            </a:extLst>
          </p:cNvPr>
          <p:cNvSpPr/>
          <p:nvPr/>
        </p:nvSpPr>
        <p:spPr>
          <a:xfrm>
            <a:off x="8713309" y="1854227"/>
            <a:ext cx="2498035" cy="4253948"/>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12" name="Tekstvak 11">
            <a:extLst>
              <a:ext uri="{FF2B5EF4-FFF2-40B4-BE49-F238E27FC236}">
                <a16:creationId xmlns:a16="http://schemas.microsoft.com/office/drawing/2014/main" id="{7504CA82-9C31-2C06-E7FF-1F55AB49BAAD}"/>
              </a:ext>
            </a:extLst>
          </p:cNvPr>
          <p:cNvSpPr txBox="1"/>
          <p:nvPr/>
        </p:nvSpPr>
        <p:spPr>
          <a:xfrm>
            <a:off x="9464942" y="1908965"/>
            <a:ext cx="21799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NATUUR</a:t>
            </a: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EB63F26D-A665-58F2-FD77-16C38A4ED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60" y="3019167"/>
            <a:ext cx="890849" cy="592820"/>
          </a:xfrm>
          <a:prstGeom prst="rect">
            <a:avLst/>
          </a:prstGeom>
        </p:spPr>
      </p:pic>
      <p:pic>
        <p:nvPicPr>
          <p:cNvPr id="14" name="Afbeelding 13" descr="Afbeelding met ster, vlag, blauw, Elektrisch blauw&#10;&#10;Door AI gegenereerde inhoud is mogelijk onjuist.">
            <a:extLst>
              <a:ext uri="{FF2B5EF4-FFF2-40B4-BE49-F238E27FC236}">
                <a16:creationId xmlns:a16="http://schemas.microsoft.com/office/drawing/2014/main" id="{011C709D-7899-CFBF-8B24-3681B7737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508" y="2817731"/>
            <a:ext cx="752374" cy="402873"/>
          </a:xfrm>
          <a:prstGeom prst="rect">
            <a:avLst/>
          </a:prstGeom>
        </p:spPr>
      </p:pic>
      <p:sp>
        <p:nvSpPr>
          <p:cNvPr id="15" name="Tekstvak 14">
            <a:extLst>
              <a:ext uri="{FF2B5EF4-FFF2-40B4-BE49-F238E27FC236}">
                <a16:creationId xmlns:a16="http://schemas.microsoft.com/office/drawing/2014/main" id="{6561A377-5B64-9481-7839-CF17E6D9DA83}"/>
              </a:ext>
            </a:extLst>
          </p:cNvPr>
          <p:cNvSpPr txBox="1"/>
          <p:nvPr/>
        </p:nvSpPr>
        <p:spPr>
          <a:xfrm>
            <a:off x="2332387" y="2509954"/>
            <a:ext cx="9806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Verdana"/>
                <a:ea typeface="+mn-ea"/>
                <a:cs typeface="+mn-cs"/>
              </a:rPr>
              <a:t>EPBD IV</a:t>
            </a:r>
          </a:p>
        </p:txBody>
      </p:sp>
      <p:pic>
        <p:nvPicPr>
          <p:cNvPr id="16" name="Afbeelding 15" descr="Afbeelding met logo, symbool, Graphics, Lettertype&#10;&#10;Door AI gegenereerde inhoud is mogelijk onjuist.">
            <a:extLst>
              <a:ext uri="{FF2B5EF4-FFF2-40B4-BE49-F238E27FC236}">
                <a16:creationId xmlns:a16="http://schemas.microsoft.com/office/drawing/2014/main" id="{FAA43AA9-6161-6F9A-C3E7-64CB93E1BB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15" y="4098425"/>
            <a:ext cx="1208230" cy="844414"/>
          </a:xfrm>
          <a:prstGeom prst="rect">
            <a:avLst/>
          </a:prstGeom>
        </p:spPr>
      </p:pic>
      <p:pic>
        <p:nvPicPr>
          <p:cNvPr id="17" name="Afbeelding 16" descr="Afbeelding met tekst, Lettertype, logo, Graphics&#10;&#10;Door AI gegenereerde inhoud is mogelijk onjuist.">
            <a:extLst>
              <a:ext uri="{FF2B5EF4-FFF2-40B4-BE49-F238E27FC236}">
                <a16:creationId xmlns:a16="http://schemas.microsoft.com/office/drawing/2014/main" id="{11E95784-8A3E-C5E2-3B63-61F529CCE5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2255" y="5046471"/>
            <a:ext cx="695072" cy="586823"/>
          </a:xfrm>
          <a:prstGeom prst="rect">
            <a:avLst/>
          </a:prstGeom>
        </p:spPr>
      </p:pic>
      <p:sp>
        <p:nvSpPr>
          <p:cNvPr id="18" name="Tekstvak 17">
            <a:extLst>
              <a:ext uri="{FF2B5EF4-FFF2-40B4-BE49-F238E27FC236}">
                <a16:creationId xmlns:a16="http://schemas.microsoft.com/office/drawing/2014/main" id="{D9B08099-B414-0244-E48B-2FC59E217F19}"/>
              </a:ext>
            </a:extLst>
          </p:cNvPr>
          <p:cNvSpPr txBox="1"/>
          <p:nvPr/>
        </p:nvSpPr>
        <p:spPr>
          <a:xfrm>
            <a:off x="2935362" y="3313652"/>
            <a:ext cx="15229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err="1">
                <a:ln>
                  <a:noFill/>
                </a:ln>
                <a:solidFill>
                  <a:srgbClr val="000000"/>
                </a:solidFill>
                <a:effectLst/>
                <a:uLnTx/>
                <a:uFillTx/>
                <a:latin typeface="Verdana"/>
                <a:ea typeface="+mn-ea"/>
                <a:cs typeface="+mn-cs"/>
              </a:rPr>
              <a:t>Whole</a:t>
            </a:r>
            <a:r>
              <a:rPr kumimoji="0" lang="nl-NL" sz="1400" b="0" i="0" u="none" strike="noStrike" kern="1200" cap="none" spc="0" normalizeH="0" baseline="0" noProof="0" dirty="0">
                <a:ln>
                  <a:noFill/>
                </a:ln>
                <a:solidFill>
                  <a:srgbClr val="000000"/>
                </a:solidFill>
                <a:effectLst/>
                <a:uLnTx/>
                <a:uFillTx/>
                <a:latin typeface="Verdana"/>
                <a:ea typeface="+mn-ea"/>
                <a:cs typeface="+mn-cs"/>
              </a:rPr>
              <a:t> life Carbon</a:t>
            </a:r>
          </a:p>
        </p:txBody>
      </p:sp>
      <p:sp>
        <p:nvSpPr>
          <p:cNvPr id="19" name="Tekstvak 18">
            <a:extLst>
              <a:ext uri="{FF2B5EF4-FFF2-40B4-BE49-F238E27FC236}">
                <a16:creationId xmlns:a16="http://schemas.microsoft.com/office/drawing/2014/main" id="{A14E9873-8595-DA7B-8978-BDE478AB1604}"/>
              </a:ext>
            </a:extLst>
          </p:cNvPr>
          <p:cNvSpPr txBox="1"/>
          <p:nvPr/>
        </p:nvSpPr>
        <p:spPr>
          <a:xfrm>
            <a:off x="835603" y="5118993"/>
            <a:ext cx="15229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Verdana"/>
                <a:ea typeface="+mn-ea"/>
                <a:cs typeface="+mn-cs"/>
              </a:rPr>
              <a:t>Standaard en streefwaarden</a:t>
            </a:r>
          </a:p>
        </p:txBody>
      </p:sp>
      <p:pic>
        <p:nvPicPr>
          <p:cNvPr id="20" name="Afbeelding 19" descr="Afbeelding met tekst, Luchtfotografie, schermopname, lucht&#10;&#10;Door AI gegenereerde inhoud is mogelijk onjuist.">
            <a:extLst>
              <a:ext uri="{FF2B5EF4-FFF2-40B4-BE49-F238E27FC236}">
                <a16:creationId xmlns:a16="http://schemas.microsoft.com/office/drawing/2014/main" id="{BA523685-1467-55F2-7C63-9494B3F577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3606" y="4097478"/>
            <a:ext cx="607741" cy="607741"/>
          </a:xfrm>
          <a:prstGeom prst="rect">
            <a:avLst/>
          </a:prstGeom>
        </p:spPr>
      </p:pic>
      <p:pic>
        <p:nvPicPr>
          <p:cNvPr id="21" name="Afbeelding 20" descr="Afbeelding met logo, Graphics, Lettertype, ontwerp&#10;&#10;Door AI gegenereerde inhoud is mogelijk onjuist.">
            <a:extLst>
              <a:ext uri="{FF2B5EF4-FFF2-40B4-BE49-F238E27FC236}">
                <a16:creationId xmlns:a16="http://schemas.microsoft.com/office/drawing/2014/main" id="{B350DB65-347F-512C-B97E-D64598BA2E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33414" y="2661309"/>
            <a:ext cx="846278" cy="846278"/>
          </a:xfrm>
          <a:prstGeom prst="rect">
            <a:avLst/>
          </a:prstGeom>
        </p:spPr>
      </p:pic>
      <p:pic>
        <p:nvPicPr>
          <p:cNvPr id="22" name="Afbeelding 21" descr="Afbeelding met Lettertype, Graphics, wit, tekst&#10;&#10;Door AI gegenereerde inhoud is mogelijk onjuist.">
            <a:extLst>
              <a:ext uri="{FF2B5EF4-FFF2-40B4-BE49-F238E27FC236}">
                <a16:creationId xmlns:a16="http://schemas.microsoft.com/office/drawing/2014/main" id="{D55FC4A3-DC05-182D-6866-FC23311418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66842" y="3807433"/>
            <a:ext cx="1016687" cy="713199"/>
          </a:xfrm>
          <a:prstGeom prst="rect">
            <a:avLst/>
          </a:prstGeom>
        </p:spPr>
      </p:pic>
      <p:pic>
        <p:nvPicPr>
          <p:cNvPr id="23" name="Afbeelding 22" descr="Afbeelding met Lettertype, tekst, ontwerp&#10;&#10;Door AI gegenereerde inhoud is mogelijk onjuist.">
            <a:extLst>
              <a:ext uri="{FF2B5EF4-FFF2-40B4-BE49-F238E27FC236}">
                <a16:creationId xmlns:a16="http://schemas.microsoft.com/office/drawing/2014/main" id="{F146CF00-24AD-563A-AA13-65D7E885FE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44942" y="4881634"/>
            <a:ext cx="846278" cy="760579"/>
          </a:xfrm>
          <a:prstGeom prst="rect">
            <a:avLst/>
          </a:prstGeom>
        </p:spPr>
      </p:pic>
      <p:pic>
        <p:nvPicPr>
          <p:cNvPr id="24" name="Afbeelding 23" descr="Afbeelding met tekst, logo, Lettertype, schermopname&#10;&#10;Door AI gegenereerde inhoud is mogelijk onjuist.">
            <a:extLst>
              <a:ext uri="{FF2B5EF4-FFF2-40B4-BE49-F238E27FC236}">
                <a16:creationId xmlns:a16="http://schemas.microsoft.com/office/drawing/2014/main" id="{18290647-714A-95C3-DD26-66B9DAEA56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09089" y="2734566"/>
            <a:ext cx="846278" cy="486038"/>
          </a:xfrm>
          <a:prstGeom prst="rect">
            <a:avLst/>
          </a:prstGeom>
        </p:spPr>
      </p:pic>
      <p:pic>
        <p:nvPicPr>
          <p:cNvPr id="25" name="Afbeelding 24" descr="Afbeelding met tekst, Lettertype, gebouw, hemel&#10;&#10;Door AI gegenereerde inhoud is mogelijk onjuist.">
            <a:extLst>
              <a:ext uri="{FF2B5EF4-FFF2-40B4-BE49-F238E27FC236}">
                <a16:creationId xmlns:a16="http://schemas.microsoft.com/office/drawing/2014/main" id="{590CFEA0-D4E2-CB01-1BE9-2F037C908B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81350" y="3858660"/>
            <a:ext cx="1095998" cy="729337"/>
          </a:xfrm>
          <a:prstGeom prst="rect">
            <a:avLst/>
          </a:prstGeom>
        </p:spPr>
      </p:pic>
      <p:pic>
        <p:nvPicPr>
          <p:cNvPr id="26" name="Afbeelding 25" descr="Afbeelding met tekst, schermopname, software, Webpagina&#10;&#10;Door AI gegenereerde inhoud is mogelijk onjuist.">
            <a:extLst>
              <a:ext uri="{FF2B5EF4-FFF2-40B4-BE49-F238E27FC236}">
                <a16:creationId xmlns:a16="http://schemas.microsoft.com/office/drawing/2014/main" id="{56F0201A-DBC9-D0EB-98AD-14E3F42F6E4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93154" y="3547824"/>
            <a:ext cx="1095998" cy="729806"/>
          </a:xfrm>
          <a:prstGeom prst="rect">
            <a:avLst/>
          </a:prstGeom>
        </p:spPr>
      </p:pic>
      <p:sp>
        <p:nvSpPr>
          <p:cNvPr id="27" name="Tekstvak 26">
            <a:extLst>
              <a:ext uri="{FF2B5EF4-FFF2-40B4-BE49-F238E27FC236}">
                <a16:creationId xmlns:a16="http://schemas.microsoft.com/office/drawing/2014/main" id="{15D4998C-025E-8969-577F-7A1C877C3798}"/>
              </a:ext>
            </a:extLst>
          </p:cNvPr>
          <p:cNvSpPr txBox="1"/>
          <p:nvPr/>
        </p:nvSpPr>
        <p:spPr>
          <a:xfrm>
            <a:off x="7806258" y="2681965"/>
            <a:ext cx="21799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Verdana"/>
                <a:ea typeface="+mn-ea"/>
                <a:cs typeface="+mn-cs"/>
              </a:rPr>
              <a:t>Maatlat groene en </a:t>
            </a:r>
            <a:r>
              <a:rPr kumimoji="0" lang="nl-NL" sz="1400" b="0" i="0" u="none" strike="noStrike" kern="1200" cap="none" spc="0" normalizeH="0" baseline="0" noProof="0" dirty="0" err="1">
                <a:ln>
                  <a:noFill/>
                </a:ln>
                <a:solidFill>
                  <a:srgbClr val="000000"/>
                </a:solidFill>
                <a:effectLst/>
                <a:uLnTx/>
                <a:uFillTx/>
                <a:latin typeface="Verdana"/>
                <a:ea typeface="+mn-ea"/>
                <a:cs typeface="+mn-cs"/>
              </a:rPr>
              <a:t>klimaatadaptieve</a:t>
            </a:r>
            <a:r>
              <a:rPr kumimoji="0" lang="nl-NL" sz="1400" b="0" i="0" u="none" strike="noStrike" kern="1200" cap="none" spc="0" normalizeH="0" baseline="0" noProof="0" dirty="0">
                <a:ln>
                  <a:noFill/>
                </a:ln>
                <a:solidFill>
                  <a:srgbClr val="000000"/>
                </a:solidFill>
                <a:effectLst/>
                <a:uLnTx/>
                <a:uFillTx/>
                <a:latin typeface="Verdana"/>
                <a:ea typeface="+mn-ea"/>
                <a:cs typeface="+mn-cs"/>
              </a:rPr>
              <a:t> gebouwde omgeving</a:t>
            </a:r>
          </a:p>
        </p:txBody>
      </p:sp>
      <p:sp>
        <p:nvSpPr>
          <p:cNvPr id="28" name="Tekstvak 27">
            <a:extLst>
              <a:ext uri="{FF2B5EF4-FFF2-40B4-BE49-F238E27FC236}">
                <a16:creationId xmlns:a16="http://schemas.microsoft.com/office/drawing/2014/main" id="{12B1CC02-DD1B-A0AE-7E58-5BCC1500DCB4}"/>
              </a:ext>
            </a:extLst>
          </p:cNvPr>
          <p:cNvSpPr txBox="1"/>
          <p:nvPr/>
        </p:nvSpPr>
        <p:spPr>
          <a:xfrm>
            <a:off x="7251021" y="5160475"/>
            <a:ext cx="6249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Verdana"/>
                <a:ea typeface="+mn-ea"/>
                <a:cs typeface="+mn-cs"/>
              </a:rPr>
              <a:t>GTO</a:t>
            </a:r>
          </a:p>
        </p:txBody>
      </p:sp>
      <p:sp>
        <p:nvSpPr>
          <p:cNvPr id="29" name="Tekstvak 28">
            <a:extLst>
              <a:ext uri="{FF2B5EF4-FFF2-40B4-BE49-F238E27FC236}">
                <a16:creationId xmlns:a16="http://schemas.microsoft.com/office/drawing/2014/main" id="{B2D25EFC-91AF-074E-796E-0058811A1A04}"/>
              </a:ext>
            </a:extLst>
          </p:cNvPr>
          <p:cNvSpPr txBox="1"/>
          <p:nvPr/>
        </p:nvSpPr>
        <p:spPr>
          <a:xfrm>
            <a:off x="6445946" y="5136776"/>
            <a:ext cx="7410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err="1">
                <a:ln>
                  <a:noFill/>
                </a:ln>
                <a:solidFill>
                  <a:srgbClr val="000000"/>
                </a:solidFill>
                <a:effectLst/>
                <a:uLnTx/>
                <a:uFillTx/>
                <a:latin typeface="Verdana"/>
                <a:ea typeface="+mn-ea"/>
                <a:cs typeface="+mn-cs"/>
              </a:rPr>
              <a:t>TOjuli</a:t>
            </a:r>
            <a:endParaRPr kumimoji="0" lang="nl-NL" sz="14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30" name="Afbeelding 29" descr="Afbeelding met tekst, bloem, plant, buitenshuis&#10;&#10;Door AI gegenereerde inhoud is mogelijk onjuist.">
            <a:extLst>
              <a:ext uri="{FF2B5EF4-FFF2-40B4-BE49-F238E27FC236}">
                <a16:creationId xmlns:a16="http://schemas.microsoft.com/office/drawing/2014/main" id="{B2B13942-EB07-841F-103F-683AAF84F8B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96150" y="4430511"/>
            <a:ext cx="966176" cy="642946"/>
          </a:xfrm>
          <a:prstGeom prst="rect">
            <a:avLst/>
          </a:prstGeom>
        </p:spPr>
      </p:pic>
      <p:sp>
        <p:nvSpPr>
          <p:cNvPr id="31" name="Tekstvak 30">
            <a:extLst>
              <a:ext uri="{FF2B5EF4-FFF2-40B4-BE49-F238E27FC236}">
                <a16:creationId xmlns:a16="http://schemas.microsoft.com/office/drawing/2014/main" id="{B58CF1A0-FA82-C578-4028-5E77C6900861}"/>
              </a:ext>
            </a:extLst>
          </p:cNvPr>
          <p:cNvSpPr txBox="1"/>
          <p:nvPr/>
        </p:nvSpPr>
        <p:spPr>
          <a:xfrm>
            <a:off x="8766312" y="5488324"/>
            <a:ext cx="24980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err="1">
                <a:ln>
                  <a:noFill/>
                </a:ln>
                <a:solidFill>
                  <a:srgbClr val="000000"/>
                </a:solidFill>
                <a:effectLst/>
                <a:uLnTx/>
                <a:uFillTx/>
                <a:latin typeface="Verdana"/>
                <a:ea typeface="+mn-ea"/>
                <a:cs typeface="+mn-cs"/>
              </a:rPr>
              <a:t>Soortmanagemenplannen</a:t>
            </a:r>
            <a:endParaRPr kumimoji="0" lang="nl-NL" sz="14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32" name="Afbeelding 31" descr="Afbeelding met Lettertype, tekst, logo, Graphics&#10;&#10;Door AI gegenereerde inhoud is mogelijk onjuist.">
            <a:extLst>
              <a:ext uri="{FF2B5EF4-FFF2-40B4-BE49-F238E27FC236}">
                <a16:creationId xmlns:a16="http://schemas.microsoft.com/office/drawing/2014/main" id="{E2CB8B4E-05D1-2B78-CC7A-CB9164C9D52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45167" y="3918732"/>
            <a:ext cx="898349" cy="581285"/>
          </a:xfrm>
          <a:prstGeom prst="rect">
            <a:avLst/>
          </a:prstGeom>
        </p:spPr>
      </p:pic>
      <p:pic>
        <p:nvPicPr>
          <p:cNvPr id="33" name="Afbeelding 32" descr="Afbeelding met tekst, logo, Lettertype, kroon&#10;&#10;Door AI gegenereerde inhoud is mogelijk onjuist.">
            <a:extLst>
              <a:ext uri="{FF2B5EF4-FFF2-40B4-BE49-F238E27FC236}">
                <a16:creationId xmlns:a16="http://schemas.microsoft.com/office/drawing/2014/main" id="{B8BB32C9-92A8-49D2-418C-37292380D9B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52765" y="2398738"/>
            <a:ext cx="1082123" cy="793006"/>
          </a:xfrm>
          <a:prstGeom prst="rect">
            <a:avLst/>
          </a:prstGeom>
        </p:spPr>
      </p:pic>
      <p:sp>
        <p:nvSpPr>
          <p:cNvPr id="34" name="Titel 2">
            <a:extLst>
              <a:ext uri="{FF2B5EF4-FFF2-40B4-BE49-F238E27FC236}">
                <a16:creationId xmlns:a16="http://schemas.microsoft.com/office/drawing/2014/main" id="{B79E90D1-39F4-4296-8172-194BC1A72EF8}"/>
              </a:ext>
            </a:extLst>
          </p:cNvPr>
          <p:cNvSpPr txBox="1">
            <a:spLocks/>
          </p:cNvSpPr>
          <p:nvPr/>
        </p:nvSpPr>
        <p:spPr>
          <a:xfrm>
            <a:off x="635000" y="1052513"/>
            <a:ext cx="10923588" cy="948047"/>
          </a:xfrm>
          <a:prstGeom prst="rect">
            <a:avLst/>
          </a:prstGeom>
        </p:spPr>
        <p:txBody>
          <a:bodyPr/>
          <a:lstStyle>
            <a:lvl1pPr algn="l" defTabSz="914400" rtl="0" eaLnBrk="1" latinLnBrk="0" hangingPunct="1">
              <a:lnSpc>
                <a:spcPct val="90000"/>
              </a:lnSpc>
              <a:spcBef>
                <a:spcPct val="0"/>
              </a:spcBef>
              <a:buNone/>
              <a:defRPr sz="3600" b="0" kern="1200" baseline="0">
                <a:solidFill>
                  <a:srgbClr val="E1700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600" b="0" i="1" u="none" strike="noStrike" kern="1200" cap="none" spc="0" normalizeH="0" baseline="0" noProof="0" dirty="0">
                <a:ln>
                  <a:noFill/>
                </a:ln>
                <a:solidFill>
                  <a:srgbClr val="E17000"/>
                </a:solidFill>
                <a:effectLst/>
                <a:uLnTx/>
                <a:uFillTx/>
                <a:latin typeface="Verdana"/>
                <a:ea typeface="+mj-ea"/>
                <a:cs typeface="+mj-cs"/>
              </a:rPr>
              <a:t>Wie ziet door de bomen het bos nog?</a:t>
            </a:r>
            <a:endParaRPr kumimoji="0" lang="nl-NL" sz="3600" b="0" i="0" u="none" strike="noStrike" kern="1200" cap="none" spc="0" normalizeH="0" baseline="0" noProof="0" dirty="0">
              <a:ln>
                <a:noFill/>
              </a:ln>
              <a:solidFill>
                <a:srgbClr val="E17000"/>
              </a:solidFill>
              <a:effectLst/>
              <a:uLnTx/>
              <a:uFillTx/>
              <a:latin typeface="Verdana"/>
              <a:ea typeface="+mj-ea"/>
              <a:cs typeface="+mj-cs"/>
            </a:endParaRPr>
          </a:p>
        </p:txBody>
      </p:sp>
      <p:pic>
        <p:nvPicPr>
          <p:cNvPr id="35" name="Afbeelding 34" descr="Afbeelding met ster, vlag, blauw, Elektrisch blauw&#10;&#10;Door AI gegenereerde inhoud is mogelijk onjuist.">
            <a:extLst>
              <a:ext uri="{FF2B5EF4-FFF2-40B4-BE49-F238E27FC236}">
                <a16:creationId xmlns:a16="http://schemas.microsoft.com/office/drawing/2014/main" id="{3E29EA54-8404-697E-8716-8BF512083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746" y="2897078"/>
            <a:ext cx="752374" cy="402873"/>
          </a:xfrm>
          <a:prstGeom prst="rect">
            <a:avLst/>
          </a:prstGeom>
        </p:spPr>
      </p:pic>
      <p:sp>
        <p:nvSpPr>
          <p:cNvPr id="36" name="Tekstvak 35">
            <a:extLst>
              <a:ext uri="{FF2B5EF4-FFF2-40B4-BE49-F238E27FC236}">
                <a16:creationId xmlns:a16="http://schemas.microsoft.com/office/drawing/2014/main" id="{018F8CDD-82D5-6D64-ED4A-4955D6BD05C1}"/>
              </a:ext>
            </a:extLst>
          </p:cNvPr>
          <p:cNvSpPr txBox="1"/>
          <p:nvPr/>
        </p:nvSpPr>
        <p:spPr>
          <a:xfrm>
            <a:off x="10016224" y="2530534"/>
            <a:ext cx="10774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Verdana"/>
                <a:ea typeface="+mn-ea"/>
                <a:cs typeface="+mn-cs"/>
              </a:rPr>
              <a:t>VR en HR</a:t>
            </a:r>
          </a:p>
        </p:txBody>
      </p:sp>
    </p:spTree>
    <p:extLst>
      <p:ext uri="{BB962C8B-B14F-4D97-AF65-F5344CB8AC3E}">
        <p14:creationId xmlns:p14="http://schemas.microsoft.com/office/powerpoint/2010/main" val="3201765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893C12-CE47-71CC-DDFB-9BA12E5EDA67}"/>
              </a:ext>
            </a:extLst>
          </p:cNvPr>
          <p:cNvSpPr>
            <a:spLocks noGrp="1"/>
          </p:cNvSpPr>
          <p:nvPr>
            <p:ph type="title"/>
          </p:nvPr>
        </p:nvSpPr>
        <p:spPr>
          <a:xfrm>
            <a:off x="634999" y="1052513"/>
            <a:ext cx="11663017" cy="948047"/>
          </a:xfrm>
        </p:spPr>
        <p:txBody>
          <a:bodyPr anchor="t">
            <a:normAutofit/>
          </a:bodyPr>
          <a:lstStyle/>
          <a:p>
            <a:r>
              <a:rPr lang="nl-NL" i="1" dirty="0"/>
              <a:t>Een tabel vanuit perspectief verhuurder</a:t>
            </a:r>
          </a:p>
        </p:txBody>
      </p:sp>
      <p:sp>
        <p:nvSpPr>
          <p:cNvPr id="3" name="Tijdelijke aanduiding voor dianummer 2">
            <a:extLst>
              <a:ext uri="{FF2B5EF4-FFF2-40B4-BE49-F238E27FC236}">
                <a16:creationId xmlns:a16="http://schemas.microsoft.com/office/drawing/2014/main" id="{14B3FE58-EF72-4106-F83F-70A397136849}"/>
              </a:ext>
            </a:extLst>
          </p:cNvPr>
          <p:cNvSpPr>
            <a:spLocks noGrp="1"/>
          </p:cNvSpPr>
          <p:nvPr>
            <p:ph type="sldNum" sz="quarter" idx="12"/>
          </p:nvPr>
        </p:nvSpPr>
        <p:spPr>
          <a:xfrm>
            <a:off x="6553199" y="6221413"/>
            <a:ext cx="5005389" cy="322075"/>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nl-NL" sz="1050" b="0" i="0" u="none" strike="noStrike" kern="1200" cap="none" spc="0" normalizeH="0" baseline="0" noProof="0">
              <a:ln>
                <a:noFill/>
              </a:ln>
              <a:solidFill>
                <a:srgbClr val="FFFFFF">
                  <a:lumMod val="65000"/>
                </a:srgbClr>
              </a:solidFill>
              <a:effectLst/>
              <a:uLnTx/>
              <a:uFillTx/>
              <a:latin typeface="Verdana"/>
              <a:ea typeface="+mn-ea"/>
              <a:cs typeface="+mn-cs"/>
            </a:endParaRPr>
          </a:p>
        </p:txBody>
      </p:sp>
      <p:sp>
        <p:nvSpPr>
          <p:cNvPr id="19" name="Footer Placeholder 4">
            <a:extLst>
              <a:ext uri="{FF2B5EF4-FFF2-40B4-BE49-F238E27FC236}">
                <a16:creationId xmlns:a16="http://schemas.microsoft.com/office/drawing/2014/main" id="{51E96C9A-43FD-7BC3-0424-0926644954EF}"/>
              </a:ext>
            </a:extLst>
          </p:cNvPr>
          <p:cNvSpPr>
            <a:spLocks noGrp="1"/>
          </p:cNvSpPr>
          <p:nvPr>
            <p:ph type="ftr" sz="quarter" idx="3"/>
          </p:nvPr>
        </p:nvSpPr>
        <p:spPr>
          <a:xfrm>
            <a:off x="635000" y="6221413"/>
            <a:ext cx="5003800" cy="322075"/>
          </a:xfrm>
        </p:spPr>
        <p:txBody>
          <a:bodyPr anchor="b">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05042D52-83F1-4B1A-9A5C-EEBB951057E1}" type="datetime4">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 december 2025</a:t>
            </a:fld>
            <a:r>
              <a:rPr kumimoji="0" lang="en-US" sz="1050" b="0" i="0" u="none" strike="noStrike" kern="1200" cap="none" spc="0" normalizeH="0" baseline="0" noProof="0">
                <a:ln>
                  <a:noFill/>
                </a:ln>
                <a:solidFill>
                  <a:srgbClr val="FFFFFF">
                    <a:lumMod val="65000"/>
                  </a:srgbClr>
                </a:solidFill>
                <a:effectLst/>
                <a:uLnTx/>
                <a:uFillTx/>
                <a:latin typeface="Verdana"/>
                <a:ea typeface="+mn-ea"/>
                <a:cs typeface="+mn-cs"/>
              </a:rPr>
              <a:t> | </a:t>
            </a:r>
            <a:r>
              <a:rPr kumimoji="0" lang="en-US" sz="1050" b="0" i="0" u="none" strike="noStrike" kern="1200" cap="none" spc="0" normalizeH="0" baseline="0" noProof="0" err="1">
                <a:ln>
                  <a:noFill/>
                </a:ln>
                <a:solidFill>
                  <a:srgbClr val="FFFFFF">
                    <a:lumMod val="65000"/>
                  </a:srgbClr>
                </a:solidFill>
                <a:effectLst/>
                <a:uLnTx/>
                <a:uFillTx/>
                <a:latin typeface="Verdana"/>
                <a:ea typeface="+mn-ea"/>
                <a:cs typeface="+mn-cs"/>
              </a:rPr>
              <a:t>Voettekst</a:t>
            </a:r>
            <a:endParaRPr kumimoji="0" lang="nl-NL" sz="1050" b="0" i="0" u="none" strike="noStrike" kern="1200" cap="none" spc="0" normalizeH="0" baseline="0" noProof="0">
              <a:ln>
                <a:noFill/>
              </a:ln>
              <a:solidFill>
                <a:srgbClr val="FFFFFF">
                  <a:lumMod val="65000"/>
                </a:srgbClr>
              </a:solidFill>
              <a:effectLst/>
              <a:uLnTx/>
              <a:uFillTx/>
              <a:latin typeface="Verdana"/>
              <a:ea typeface="+mn-ea"/>
              <a:cs typeface="+mn-cs"/>
            </a:endParaRPr>
          </a:p>
        </p:txBody>
      </p:sp>
      <p:graphicFrame>
        <p:nvGraphicFramePr>
          <p:cNvPr id="2" name="Tabel 1">
            <a:extLst>
              <a:ext uri="{FF2B5EF4-FFF2-40B4-BE49-F238E27FC236}">
                <a16:creationId xmlns:a16="http://schemas.microsoft.com/office/drawing/2014/main" id="{F02551DB-98ED-A8EE-93B0-15525C10FA4C}"/>
              </a:ext>
            </a:extLst>
          </p:cNvPr>
          <p:cNvGraphicFramePr>
            <a:graphicFrameLocks noGrp="1"/>
          </p:cNvGraphicFramePr>
          <p:nvPr/>
        </p:nvGraphicFramePr>
        <p:xfrm>
          <a:off x="634205" y="1872878"/>
          <a:ext cx="10922795" cy="4070722"/>
        </p:xfrm>
        <a:graphic>
          <a:graphicData uri="http://schemas.openxmlformats.org/drawingml/2006/table">
            <a:tbl>
              <a:tblPr firstRow="1" bandRow="1">
                <a:tableStyleId>{5C22544A-7EE6-4342-B048-85BDC9FD1C3A}</a:tableStyleId>
              </a:tblPr>
              <a:tblGrid>
                <a:gridCol w="1429628">
                  <a:extLst>
                    <a:ext uri="{9D8B030D-6E8A-4147-A177-3AD203B41FA5}">
                      <a16:colId xmlns:a16="http://schemas.microsoft.com/office/drawing/2014/main" val="994734511"/>
                    </a:ext>
                  </a:extLst>
                </a:gridCol>
                <a:gridCol w="2692206">
                  <a:extLst>
                    <a:ext uri="{9D8B030D-6E8A-4147-A177-3AD203B41FA5}">
                      <a16:colId xmlns:a16="http://schemas.microsoft.com/office/drawing/2014/main" val="1782945984"/>
                    </a:ext>
                  </a:extLst>
                </a:gridCol>
                <a:gridCol w="2358128">
                  <a:extLst>
                    <a:ext uri="{9D8B030D-6E8A-4147-A177-3AD203B41FA5}">
                      <a16:colId xmlns:a16="http://schemas.microsoft.com/office/drawing/2014/main" val="3624564852"/>
                    </a:ext>
                  </a:extLst>
                </a:gridCol>
                <a:gridCol w="2192903">
                  <a:extLst>
                    <a:ext uri="{9D8B030D-6E8A-4147-A177-3AD203B41FA5}">
                      <a16:colId xmlns:a16="http://schemas.microsoft.com/office/drawing/2014/main" val="1421733884"/>
                    </a:ext>
                  </a:extLst>
                </a:gridCol>
                <a:gridCol w="2249930">
                  <a:extLst>
                    <a:ext uri="{9D8B030D-6E8A-4147-A177-3AD203B41FA5}">
                      <a16:colId xmlns:a16="http://schemas.microsoft.com/office/drawing/2014/main" val="4072346589"/>
                    </a:ext>
                  </a:extLst>
                </a:gridCol>
              </a:tblGrid>
              <a:tr h="251613">
                <a:tc>
                  <a:txBody>
                    <a:bodyPr/>
                    <a:lstStyle/>
                    <a:p>
                      <a:pPr algn="l" fontAlgn="b">
                        <a:buNone/>
                      </a:pPr>
                      <a:r>
                        <a:rPr lang="nl-NL" sz="1100" u="none" strike="noStrike">
                          <a:effectLst/>
                        </a:rPr>
                        <a:t>Thema</a:t>
                      </a:r>
                      <a:endParaRPr lang="nl-NL" sz="1100" b="1"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Toelichting</a:t>
                      </a:r>
                      <a:endParaRPr lang="nl-NL" sz="1100" b="1"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Indicator</a:t>
                      </a:r>
                      <a:endParaRPr lang="nl-NL" sz="1100" b="1"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Eenheid</a:t>
                      </a:r>
                      <a:endParaRPr lang="nl-NL" sz="1100" b="1"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Bepalingsmethode</a:t>
                      </a:r>
                      <a:endParaRPr lang="nl-NL" sz="1100" b="1"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670862658"/>
                  </a:ext>
                </a:extLst>
              </a:tr>
              <a:tr h="251613">
                <a:tc rowSpan="3">
                  <a:txBody>
                    <a:bodyPr/>
                    <a:lstStyle/>
                    <a:p>
                      <a:pPr algn="l" fontAlgn="ctr">
                        <a:buNone/>
                      </a:pPr>
                      <a:r>
                        <a:rPr lang="nl-NL" sz="1100" u="none" strike="noStrike">
                          <a:effectLst/>
                        </a:rPr>
                        <a:t>Energie</a:t>
                      </a:r>
                      <a:endParaRPr lang="nl-NL" sz="1100" b="0" i="0" u="none" strike="noStrike">
                        <a:solidFill>
                          <a:srgbClr val="000000"/>
                        </a:solidFill>
                        <a:effectLst/>
                        <a:latin typeface="Aptos Narrow" panose="020B0004020202020204" pitchFamily="34" charset="0"/>
                      </a:endParaRPr>
                    </a:p>
                  </a:txBody>
                  <a:tcPr marL="7270" marR="7270" marT="7270" marB="0" anchor="ctr"/>
                </a:tc>
                <a:tc rowSpan="3">
                  <a:txBody>
                    <a:bodyPr/>
                    <a:lstStyle/>
                    <a:p>
                      <a:pPr algn="l" fontAlgn="ctr">
                        <a:buNone/>
                      </a:pPr>
                      <a:r>
                        <a:rPr lang="nl-NL" sz="1100" u="none" strike="noStrike" dirty="0">
                          <a:effectLst/>
                        </a:rPr>
                        <a:t>Verbetering van de energieprestatie van de woning door isolatie, energiezuinige installaties en opwekking van energie</a:t>
                      </a:r>
                      <a:endParaRPr lang="nl-NL" sz="1100" b="0" i="0" u="none" strike="noStrike" dirty="0">
                        <a:solidFill>
                          <a:srgbClr val="000000"/>
                        </a:solidFill>
                        <a:effectLst/>
                        <a:latin typeface="Aptos Narrow" panose="020B0004020202020204" pitchFamily="34" charset="0"/>
                      </a:endParaRPr>
                    </a:p>
                  </a:txBody>
                  <a:tcPr marL="7270" marR="7270" marT="7270" marB="0" anchor="ctr"/>
                </a:tc>
                <a:tc>
                  <a:txBody>
                    <a:bodyPr/>
                    <a:lstStyle/>
                    <a:p>
                      <a:pPr algn="l" fontAlgn="b">
                        <a:buNone/>
                      </a:pPr>
                      <a:r>
                        <a:rPr lang="nl-NL" sz="1100" u="none" strike="noStrike">
                          <a:effectLst/>
                        </a:rPr>
                        <a:t>Primair fossiel energiegebruik</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kWh/m2 gbo/jaar</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NTA 8800</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1268214827"/>
                  </a:ext>
                </a:extLst>
              </a:tr>
              <a:tr h="251613">
                <a:tc vMerge="1">
                  <a:txBody>
                    <a:bodyPr/>
                    <a:lstStyle/>
                    <a:p>
                      <a:endParaRPr lang="nl-NL"/>
                    </a:p>
                  </a:txBody>
                  <a:tcPr/>
                </a:tc>
                <a:tc vMerge="1">
                  <a:txBody>
                    <a:bodyPr/>
                    <a:lstStyle/>
                    <a:p>
                      <a:endParaRPr lang="nl-NL"/>
                    </a:p>
                  </a:txBody>
                  <a:tcPr/>
                </a:tc>
                <a:tc>
                  <a:txBody>
                    <a:bodyPr/>
                    <a:lstStyle/>
                    <a:p>
                      <a:pPr algn="l" fontAlgn="b">
                        <a:buNone/>
                      </a:pPr>
                      <a:r>
                        <a:rPr lang="nl-NL" sz="1100" u="none" strike="noStrike">
                          <a:effectLst/>
                        </a:rPr>
                        <a:t>Netto warmtebehoefte</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kWh/m2 gbo/jaar</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NTA 8800</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3368268560"/>
                  </a:ext>
                </a:extLst>
              </a:tr>
              <a:tr h="451010">
                <a:tc vMerge="1">
                  <a:txBody>
                    <a:bodyPr/>
                    <a:lstStyle/>
                    <a:p>
                      <a:endParaRPr lang="nl-NL"/>
                    </a:p>
                  </a:txBody>
                  <a:tcPr/>
                </a:tc>
                <a:tc vMerge="1">
                  <a:txBody>
                    <a:bodyPr/>
                    <a:lstStyle/>
                    <a:p>
                      <a:endParaRPr lang="nl-NL"/>
                    </a:p>
                  </a:txBody>
                  <a:tcPr/>
                </a:tc>
                <a:tc>
                  <a:txBody>
                    <a:bodyPr/>
                    <a:lstStyle/>
                    <a:p>
                      <a:pPr algn="l" fontAlgn="b">
                        <a:buNone/>
                      </a:pPr>
                      <a:r>
                        <a:rPr lang="nl-NL" sz="1100" u="none" strike="noStrike">
                          <a:effectLst/>
                        </a:rPr>
                        <a:t>Absolute hoeveelheid duurzame energie</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dirty="0">
                          <a:effectLst/>
                        </a:rPr>
                        <a:t>kWh/m2 </a:t>
                      </a:r>
                      <a:r>
                        <a:rPr lang="nl-NL" sz="1100" u="none" strike="noStrike" dirty="0" err="1">
                          <a:effectLst/>
                        </a:rPr>
                        <a:t>gbo</a:t>
                      </a:r>
                      <a:r>
                        <a:rPr lang="nl-NL" sz="1100" u="none" strike="noStrike" dirty="0">
                          <a:effectLst/>
                        </a:rPr>
                        <a:t>/jaar</a:t>
                      </a:r>
                      <a:endParaRPr lang="nl-NL" sz="1100" b="0" i="0" u="none" strike="noStrike" dirty="0">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NTA 8800</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994368816"/>
                  </a:ext>
                </a:extLst>
              </a:tr>
              <a:tr h="849804">
                <a:tc rowSpan="2">
                  <a:txBody>
                    <a:bodyPr/>
                    <a:lstStyle/>
                    <a:p>
                      <a:pPr algn="l" fontAlgn="b">
                        <a:buNone/>
                      </a:pPr>
                      <a:r>
                        <a:rPr lang="nl-NL" sz="1100" u="none" strike="noStrike" dirty="0">
                          <a:effectLst/>
                        </a:rPr>
                        <a:t>Milieu</a:t>
                      </a:r>
                    </a:p>
                    <a:p>
                      <a:pPr algn="l" fontAlgn="b">
                        <a:buNone/>
                      </a:pPr>
                      <a:r>
                        <a:rPr lang="nl-NL" sz="1100" u="none" strike="noStrike" dirty="0">
                          <a:effectLst/>
                        </a:rPr>
                        <a:t>&amp; materiaal</a:t>
                      </a:r>
                      <a:endParaRPr lang="nl-NL" sz="1100" b="0" i="0" u="none" strike="noStrike" dirty="0">
                        <a:solidFill>
                          <a:srgbClr val="000000"/>
                        </a:solidFill>
                        <a:effectLst/>
                        <a:latin typeface="Aptos Narrow" panose="020B0004020202020204" pitchFamily="34" charset="0"/>
                      </a:endParaRPr>
                    </a:p>
                  </a:txBody>
                  <a:tcPr marL="7270" marR="7270" marT="7270" marB="0" anchor="ctr"/>
                </a:tc>
                <a:tc rowSpan="2">
                  <a:txBody>
                    <a:bodyPr/>
                    <a:lstStyle/>
                    <a:p>
                      <a:pPr algn="l" fontAlgn="b">
                        <a:buNone/>
                      </a:pPr>
                      <a:r>
                        <a:rPr lang="nl-NL" sz="1100" u="none" strike="noStrike" dirty="0">
                          <a:effectLst/>
                        </a:rPr>
                        <a:t>Vermindering van de milieu-impact van de gebruikte materialen door beperking van het materiaalgebruik en gebruik van duurzame materialen</a:t>
                      </a:r>
                    </a:p>
                  </a:txBody>
                  <a:tcPr marL="7270" marR="7270" marT="7270" marB="0" anchor="ctr"/>
                </a:tc>
                <a:tc>
                  <a:txBody>
                    <a:bodyPr/>
                    <a:lstStyle/>
                    <a:p>
                      <a:pPr algn="l" fontAlgn="b">
                        <a:buNone/>
                      </a:pPr>
                      <a:r>
                        <a:rPr lang="nl-NL" sz="1100" u="none" strike="noStrike">
                          <a:effectLst/>
                        </a:rPr>
                        <a:t>Materiaalgebonden emissies</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kg CO2</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GWP-onderhoud</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1390189987"/>
                  </a:ext>
                </a:extLst>
              </a:tr>
              <a:tr h="451010">
                <a:tc vMerge="1">
                  <a:txBody>
                    <a:bodyPr/>
                    <a:lstStyle/>
                    <a:p>
                      <a:endParaRPr dirty="0"/>
                    </a:p>
                  </a:txBody>
                  <a:tcPr marL="7270" marR="7270" marT="7270" marB="0" anchor="b"/>
                </a:tc>
                <a:tc vMerge="1">
                  <a:txBody>
                    <a:bodyPr/>
                    <a:lstStyle/>
                    <a:p>
                      <a:endParaRPr dirty="0"/>
                    </a:p>
                  </a:txBody>
                  <a:tcPr marL="7270" marR="7270" marT="7270" marB="0" anchor="b"/>
                </a:tc>
                <a:tc>
                  <a:txBody>
                    <a:bodyPr/>
                    <a:lstStyle/>
                    <a:p>
                      <a:pPr algn="l" fontAlgn="b">
                        <a:buNone/>
                      </a:pPr>
                      <a:r>
                        <a:rPr lang="nl-NL" sz="1100" u="none" strike="noStrike">
                          <a:effectLst/>
                        </a:rPr>
                        <a:t>% biobased materiaal</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 massa</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NTA-biobased</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706805279"/>
                  </a:ext>
                </a:extLst>
              </a:tr>
              <a:tr h="410426">
                <a:tc rowSpan="3">
                  <a:txBody>
                    <a:bodyPr/>
                    <a:lstStyle/>
                    <a:p>
                      <a:pPr algn="l" fontAlgn="ctr">
                        <a:buNone/>
                      </a:pPr>
                      <a:r>
                        <a:rPr lang="nl-NL" sz="1100" u="none" strike="noStrike">
                          <a:effectLst/>
                        </a:rPr>
                        <a:t>Klimaatadaptatie</a:t>
                      </a:r>
                      <a:endParaRPr lang="nl-NL" sz="1100" b="0" i="0" u="none" strike="noStrike">
                        <a:solidFill>
                          <a:srgbClr val="000000"/>
                        </a:solidFill>
                        <a:effectLst/>
                        <a:latin typeface="Aptos Narrow" panose="020B0004020202020204" pitchFamily="34" charset="0"/>
                      </a:endParaRPr>
                    </a:p>
                  </a:txBody>
                  <a:tcPr marL="7270" marR="7270" marT="7270" marB="0" anchor="ctr"/>
                </a:tc>
                <a:tc rowSpan="3">
                  <a:txBody>
                    <a:bodyPr/>
                    <a:lstStyle/>
                    <a:p>
                      <a:pPr algn="l" fontAlgn="ctr">
                        <a:buNone/>
                      </a:pPr>
                      <a:r>
                        <a:rPr lang="nl-NL" sz="1100" u="none" strike="noStrike">
                          <a:effectLst/>
                        </a:rPr>
                        <a:t>Woning beter bestendig maken tegen de gevolgen van klimaatverandering zoals hitte, wateroverlast en droogte</a:t>
                      </a:r>
                      <a:endParaRPr lang="nl-NL" sz="1100" b="0" i="0" u="none" strike="noStrike">
                        <a:solidFill>
                          <a:srgbClr val="000000"/>
                        </a:solidFill>
                        <a:effectLst/>
                        <a:latin typeface="Aptos Narrow" panose="020B0004020202020204" pitchFamily="34" charset="0"/>
                      </a:endParaRPr>
                    </a:p>
                  </a:txBody>
                  <a:tcPr marL="7270" marR="7270" marT="7270" marB="0" anchor="ctr"/>
                </a:tc>
                <a:tc>
                  <a:txBody>
                    <a:bodyPr/>
                    <a:lstStyle/>
                    <a:p>
                      <a:pPr algn="l" fontAlgn="b">
                        <a:buNone/>
                      </a:pPr>
                      <a:r>
                        <a:rPr lang="nl-NL" sz="1100" u="none" strike="noStrike">
                          <a:effectLst/>
                        </a:rPr>
                        <a:t>Gewogen temperatuuroverschrijding</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uren/jaar</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ntb</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1619767376"/>
                  </a:ext>
                </a:extLst>
              </a:tr>
              <a:tr h="251613">
                <a:tc vMerge="1">
                  <a:txBody>
                    <a:bodyPr/>
                    <a:lstStyle/>
                    <a:p>
                      <a:endParaRPr lang="nl-NL"/>
                    </a:p>
                  </a:txBody>
                  <a:tcPr/>
                </a:tc>
                <a:tc vMerge="1">
                  <a:txBody>
                    <a:bodyPr/>
                    <a:lstStyle/>
                    <a:p>
                      <a:endParaRPr lang="nl-NL"/>
                    </a:p>
                  </a:txBody>
                  <a:tcPr/>
                </a:tc>
                <a:tc>
                  <a:txBody>
                    <a:bodyPr/>
                    <a:lstStyle/>
                    <a:p>
                      <a:pPr algn="l" fontAlgn="b">
                        <a:buNone/>
                      </a:pPr>
                      <a:r>
                        <a:rPr lang="nl-NL" sz="1100" u="none" strike="noStrike" dirty="0">
                          <a:effectLst/>
                        </a:rPr>
                        <a:t>Opvangen </a:t>
                      </a:r>
                      <a:r>
                        <a:rPr lang="nl-NL" sz="1100" u="none" strike="noStrike" dirty="0" err="1">
                          <a:effectLst/>
                        </a:rPr>
                        <a:t>piekbui</a:t>
                      </a:r>
                      <a:endParaRPr lang="nl-NL" sz="1100" b="0" i="0" u="none" strike="noStrike" dirty="0">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dirty="0">
                          <a:effectLst/>
                        </a:rPr>
                        <a:t>mm/h</a:t>
                      </a:r>
                      <a:endParaRPr lang="nl-NL" sz="1100" b="0" i="0" u="none" strike="noStrike" dirty="0">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ntb</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3089878150"/>
                  </a:ext>
                </a:extLst>
              </a:tr>
              <a:tr h="251613">
                <a:tc vMerge="1">
                  <a:txBody>
                    <a:bodyPr/>
                    <a:lstStyle/>
                    <a:p>
                      <a:endParaRPr lang="nl-NL"/>
                    </a:p>
                  </a:txBody>
                  <a:tcPr/>
                </a:tc>
                <a:tc vMerge="1">
                  <a:txBody>
                    <a:bodyPr/>
                    <a:lstStyle/>
                    <a:p>
                      <a:endParaRPr lang="nl-NL"/>
                    </a:p>
                  </a:txBody>
                  <a:tcPr/>
                </a:tc>
                <a:tc>
                  <a:txBody>
                    <a:bodyPr/>
                    <a:lstStyle/>
                    <a:p>
                      <a:pPr algn="l" fontAlgn="b">
                        <a:buNone/>
                      </a:pPr>
                      <a:r>
                        <a:rPr lang="nl-NL" sz="1100" u="none" strike="noStrike" dirty="0">
                          <a:effectLst/>
                        </a:rPr>
                        <a:t>Drinkwatergebruik</a:t>
                      </a:r>
                      <a:endParaRPr lang="nl-NL" sz="1100" b="0" i="0" u="none" strike="noStrike" dirty="0">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dirty="0">
                          <a:effectLst/>
                        </a:rPr>
                        <a:t>Liter/dag</a:t>
                      </a:r>
                      <a:endParaRPr lang="nl-NL" sz="1100" b="0" i="0" u="none" strike="noStrike" dirty="0">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ntb</a:t>
                      </a:r>
                      <a:endParaRPr lang="nl-NL" sz="1100" b="0" i="0" u="none" strike="noStrike">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685366493"/>
                  </a:ext>
                </a:extLst>
              </a:tr>
              <a:tr h="650407">
                <a:tc>
                  <a:txBody>
                    <a:bodyPr/>
                    <a:lstStyle/>
                    <a:p>
                      <a:pPr algn="l" fontAlgn="b">
                        <a:buNone/>
                      </a:pPr>
                      <a:r>
                        <a:rPr lang="nl-NL" sz="1100" u="none" strike="noStrike" dirty="0">
                          <a:effectLst/>
                        </a:rPr>
                        <a:t>Natuur</a:t>
                      </a:r>
                      <a:endParaRPr lang="nl-NL" sz="1100" b="0" i="0" u="none" strike="noStrike" dirty="0">
                        <a:solidFill>
                          <a:srgbClr val="000000"/>
                        </a:solidFill>
                        <a:effectLst/>
                        <a:latin typeface="Aptos Narrow" panose="020B0004020202020204" pitchFamily="34" charset="0"/>
                      </a:endParaRPr>
                    </a:p>
                  </a:txBody>
                  <a:tcPr marL="7270" marR="7270" marT="7270" marB="0" anchor="ctr"/>
                </a:tc>
                <a:tc>
                  <a:txBody>
                    <a:bodyPr/>
                    <a:lstStyle/>
                    <a:p>
                      <a:pPr algn="l" fontAlgn="b">
                        <a:buNone/>
                      </a:pPr>
                      <a:r>
                        <a:rPr lang="nl-NL" sz="1100" u="none" strike="noStrike" dirty="0">
                          <a:effectLst/>
                        </a:rPr>
                        <a:t>Woning en perceel laten bijdragen aan juiste omstandigheden voor basiskwaliteit natuur</a:t>
                      </a:r>
                      <a:endParaRPr lang="nl-NL" sz="1100" b="0" i="0" u="none" strike="noStrike" dirty="0">
                        <a:solidFill>
                          <a:srgbClr val="000000"/>
                        </a:solidFill>
                        <a:effectLst/>
                        <a:latin typeface="Aptos Narrow" panose="020B0004020202020204" pitchFamily="34" charset="0"/>
                      </a:endParaRPr>
                    </a:p>
                  </a:txBody>
                  <a:tcPr marL="7270" marR="7270" marT="7270" marB="0" anchor="ctr"/>
                </a:tc>
                <a:tc>
                  <a:txBody>
                    <a:bodyPr/>
                    <a:lstStyle/>
                    <a:p>
                      <a:pPr algn="l" fontAlgn="b">
                        <a:buNone/>
                      </a:pPr>
                      <a:r>
                        <a:rPr lang="nl-NL" sz="1100" u="none" strike="noStrike">
                          <a:effectLst/>
                        </a:rPr>
                        <a:t>ntb</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a:effectLst/>
                        </a:rPr>
                        <a:t>ntb</a:t>
                      </a:r>
                      <a:endParaRPr lang="nl-NL" sz="1100" b="0" i="0" u="none" strike="noStrike">
                        <a:solidFill>
                          <a:srgbClr val="000000"/>
                        </a:solidFill>
                        <a:effectLst/>
                        <a:latin typeface="Aptos Narrow" panose="020B0004020202020204" pitchFamily="34" charset="0"/>
                      </a:endParaRPr>
                    </a:p>
                  </a:txBody>
                  <a:tcPr marL="7270" marR="7270" marT="7270" marB="0" anchor="b"/>
                </a:tc>
                <a:tc>
                  <a:txBody>
                    <a:bodyPr/>
                    <a:lstStyle/>
                    <a:p>
                      <a:pPr algn="l" fontAlgn="b">
                        <a:buNone/>
                      </a:pPr>
                      <a:r>
                        <a:rPr lang="nl-NL" sz="1100" u="none" strike="noStrike" dirty="0" err="1">
                          <a:effectLst/>
                        </a:rPr>
                        <a:t>ntb</a:t>
                      </a:r>
                      <a:endParaRPr lang="nl-NL" sz="1100" b="0" i="0" u="none" strike="noStrike" dirty="0">
                        <a:solidFill>
                          <a:srgbClr val="000000"/>
                        </a:solidFill>
                        <a:effectLst/>
                        <a:latin typeface="Aptos Narrow" panose="020B0004020202020204" pitchFamily="34" charset="0"/>
                      </a:endParaRPr>
                    </a:p>
                  </a:txBody>
                  <a:tcPr marL="7270" marR="7270" marT="7270" marB="0" anchor="b"/>
                </a:tc>
                <a:extLst>
                  <a:ext uri="{0D108BD9-81ED-4DB2-BD59-A6C34878D82A}">
                    <a16:rowId xmlns:a16="http://schemas.microsoft.com/office/drawing/2014/main" val="2579313494"/>
                  </a:ext>
                </a:extLst>
              </a:tr>
            </a:tbl>
          </a:graphicData>
        </a:graphic>
      </p:graphicFrame>
      <p:sp>
        <p:nvSpPr>
          <p:cNvPr id="4" name="Tekstvak 3">
            <a:extLst>
              <a:ext uri="{FF2B5EF4-FFF2-40B4-BE49-F238E27FC236}">
                <a16:creationId xmlns:a16="http://schemas.microsoft.com/office/drawing/2014/main" id="{9434DD24-E30E-F9D4-9520-CE39DD3DCD33}"/>
              </a:ext>
            </a:extLst>
          </p:cNvPr>
          <p:cNvSpPr txBox="1"/>
          <p:nvPr/>
        </p:nvSpPr>
        <p:spPr>
          <a:xfrm>
            <a:off x="8382000" y="6225919"/>
            <a:ext cx="3810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*tabel nog in concept</a:t>
            </a:r>
          </a:p>
        </p:txBody>
      </p:sp>
    </p:spTree>
    <p:extLst>
      <p:ext uri="{BB962C8B-B14F-4D97-AF65-F5344CB8AC3E}">
        <p14:creationId xmlns:p14="http://schemas.microsoft.com/office/powerpoint/2010/main" val="2592566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6D8F3C9A-A3D6-5575-395C-CB575304DB20}"/>
              </a:ext>
            </a:extLst>
          </p:cNvPr>
          <p:cNvSpPr/>
          <p:nvPr/>
        </p:nvSpPr>
        <p:spPr>
          <a:xfrm>
            <a:off x="6613132" y="3029216"/>
            <a:ext cx="5345987" cy="854415"/>
          </a:xfrm>
          <a:prstGeom prst="rect">
            <a:avLst/>
          </a:prstGeom>
          <a:solidFill>
            <a:schemeClr val="accent2">
              <a:lumMod val="75000"/>
              <a:alpha val="13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 name="Rechthoek 14">
            <a:extLst>
              <a:ext uri="{FF2B5EF4-FFF2-40B4-BE49-F238E27FC236}">
                <a16:creationId xmlns:a16="http://schemas.microsoft.com/office/drawing/2014/main" id="{2322F833-470C-C45B-A0B7-DDB9E86EAC91}"/>
              </a:ext>
            </a:extLst>
          </p:cNvPr>
          <p:cNvSpPr/>
          <p:nvPr/>
        </p:nvSpPr>
        <p:spPr>
          <a:xfrm>
            <a:off x="123290" y="3029216"/>
            <a:ext cx="9770723" cy="854415"/>
          </a:xfrm>
          <a:prstGeom prst="rect">
            <a:avLst/>
          </a:prstGeom>
          <a:solidFill>
            <a:schemeClr val="accent1">
              <a:lumMod val="75000"/>
              <a:alpha val="11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 name="Titel 2">
            <a:extLst>
              <a:ext uri="{FF2B5EF4-FFF2-40B4-BE49-F238E27FC236}">
                <a16:creationId xmlns:a16="http://schemas.microsoft.com/office/drawing/2014/main" id="{2420CCC2-C92F-63A1-96DA-6BB9C1A4E4EE}"/>
              </a:ext>
            </a:extLst>
          </p:cNvPr>
          <p:cNvSpPr>
            <a:spLocks noGrp="1"/>
          </p:cNvSpPr>
          <p:nvPr>
            <p:ph type="title"/>
          </p:nvPr>
        </p:nvSpPr>
        <p:spPr/>
        <p:txBody>
          <a:bodyPr/>
          <a:lstStyle/>
          <a:p>
            <a:r>
              <a:rPr lang="nl-NL" i="1" dirty="0"/>
              <a:t>Relatie tot Het Nieuwe Normaal (2)</a:t>
            </a:r>
            <a:endParaRPr lang="nl-NL" dirty="0"/>
          </a:p>
        </p:txBody>
      </p:sp>
      <p:sp>
        <p:nvSpPr>
          <p:cNvPr id="4" name="Tijdelijke aanduiding voor dianummer 3">
            <a:extLst>
              <a:ext uri="{FF2B5EF4-FFF2-40B4-BE49-F238E27FC236}">
                <a16:creationId xmlns:a16="http://schemas.microsoft.com/office/drawing/2014/main" id="{25EEF9BC-241C-AA4B-C82C-E52A5A1AA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6" name="Rechthoek: afgeronde hoeken 5">
            <a:extLst>
              <a:ext uri="{FF2B5EF4-FFF2-40B4-BE49-F238E27FC236}">
                <a16:creationId xmlns:a16="http://schemas.microsoft.com/office/drawing/2014/main" id="{554EF692-7A0A-CE27-F9F3-E5E119A4D4FE}"/>
              </a:ext>
            </a:extLst>
          </p:cNvPr>
          <p:cNvSpPr/>
          <p:nvPr/>
        </p:nvSpPr>
        <p:spPr>
          <a:xfrm>
            <a:off x="2670048" y="2192584"/>
            <a:ext cx="2029968" cy="66751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Verdana"/>
                <a:ea typeface="+mn-ea"/>
                <a:cs typeface="+mn-cs"/>
              </a:rPr>
              <a:t>Nationaal</a:t>
            </a:r>
            <a:r>
              <a:rPr kumimoji="0" lang="en-US" sz="1800" b="0" i="0" u="none" strike="noStrike" kern="1200" cap="none" spc="0" normalizeH="0" baseline="0" noProof="0" dirty="0">
                <a:ln>
                  <a:noFill/>
                </a:ln>
                <a:solidFill>
                  <a:srgbClr val="FFFFFF"/>
                </a:solidFill>
                <a:effectLst/>
                <a:uLnTx/>
                <a:uFillTx/>
                <a:latin typeface="Verdana"/>
                <a:ea typeface="+mn-ea"/>
                <a:cs typeface="+mn-cs"/>
              </a:rPr>
              <a:t> </a:t>
            </a:r>
            <a:r>
              <a:rPr kumimoji="0" lang="en-US" sz="1800" b="0" i="0" u="none" strike="noStrike" kern="1200" cap="none" spc="0" normalizeH="0" baseline="0" noProof="0" dirty="0" err="1">
                <a:ln>
                  <a:noFill/>
                </a:ln>
                <a:solidFill>
                  <a:srgbClr val="FFFFFF"/>
                </a:solidFill>
                <a:effectLst/>
                <a:uLnTx/>
                <a:uFillTx/>
                <a:latin typeface="Verdana"/>
                <a:ea typeface="+mn-ea"/>
                <a:cs typeface="+mn-cs"/>
              </a:rPr>
              <a:t>handvat</a:t>
            </a:r>
            <a:endParaRPr kumimoji="0" lang="nl-NL"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7" name="Rechthoek: afgeronde hoeken 6">
            <a:extLst>
              <a:ext uri="{FF2B5EF4-FFF2-40B4-BE49-F238E27FC236}">
                <a16:creationId xmlns:a16="http://schemas.microsoft.com/office/drawing/2014/main" id="{DA5499FC-D3C1-B847-3B83-E6EA464E396A}"/>
              </a:ext>
            </a:extLst>
          </p:cNvPr>
          <p:cNvSpPr/>
          <p:nvPr/>
        </p:nvSpPr>
        <p:spPr>
          <a:xfrm>
            <a:off x="650426" y="3195828"/>
            <a:ext cx="1261872" cy="44805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Verdana"/>
                <a:ea typeface="+mn-ea"/>
                <a:cs typeface="+mn-cs"/>
              </a:rPr>
              <a:t>Energie</a:t>
            </a:r>
            <a:endParaRPr kumimoji="0" lang="nl-NL"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9" name="Rechthoek: afgeronde hoeken 8">
            <a:extLst>
              <a:ext uri="{FF2B5EF4-FFF2-40B4-BE49-F238E27FC236}">
                <a16:creationId xmlns:a16="http://schemas.microsoft.com/office/drawing/2014/main" id="{EBFA914F-7897-08A7-A8CB-15601EDF98D7}"/>
              </a:ext>
            </a:extLst>
          </p:cNvPr>
          <p:cNvSpPr/>
          <p:nvPr/>
        </p:nvSpPr>
        <p:spPr>
          <a:xfrm>
            <a:off x="2819036" y="3200400"/>
            <a:ext cx="1261872" cy="44805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Verdana"/>
                <a:ea typeface="+mn-ea"/>
                <a:cs typeface="+mn-cs"/>
              </a:rPr>
              <a:t>Natuur</a:t>
            </a:r>
            <a:endParaRPr kumimoji="0" lang="nl-NL"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0" name="Rechthoek: afgeronde hoeken 9">
            <a:extLst>
              <a:ext uri="{FF2B5EF4-FFF2-40B4-BE49-F238E27FC236}">
                <a16:creationId xmlns:a16="http://schemas.microsoft.com/office/drawing/2014/main" id="{56FAEA69-AEFB-E938-2EBC-2AE4FA4709D7}"/>
              </a:ext>
            </a:extLst>
          </p:cNvPr>
          <p:cNvSpPr/>
          <p:nvPr/>
        </p:nvSpPr>
        <p:spPr>
          <a:xfrm>
            <a:off x="4799656" y="3195828"/>
            <a:ext cx="1261872" cy="44805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Verdana"/>
                <a:ea typeface="+mn-ea"/>
                <a:cs typeface="+mn-cs"/>
              </a:rPr>
              <a:t>Klimaat-adaptatie</a:t>
            </a:r>
            <a:endParaRPr kumimoji="0" lang="nl-NL"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Rechthoek: afgeronde hoeken 11">
            <a:extLst>
              <a:ext uri="{FF2B5EF4-FFF2-40B4-BE49-F238E27FC236}">
                <a16:creationId xmlns:a16="http://schemas.microsoft.com/office/drawing/2014/main" id="{03229474-8281-81FB-929C-65EE67FB15C4}"/>
              </a:ext>
            </a:extLst>
          </p:cNvPr>
          <p:cNvSpPr/>
          <p:nvPr/>
        </p:nvSpPr>
        <p:spPr>
          <a:xfrm>
            <a:off x="7578067" y="3218688"/>
            <a:ext cx="1261872" cy="44805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Verdana"/>
                <a:ea typeface="+mn-ea"/>
                <a:cs typeface="+mn-cs"/>
              </a:rPr>
              <a:t>Milieu en materiaal</a:t>
            </a:r>
            <a:endParaRPr kumimoji="0" lang="nl-NL"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Rechthoek: afgeronde hoeken 12">
            <a:extLst>
              <a:ext uri="{FF2B5EF4-FFF2-40B4-BE49-F238E27FC236}">
                <a16:creationId xmlns:a16="http://schemas.microsoft.com/office/drawing/2014/main" id="{39F4F7BE-4171-B141-7DF1-B40F3D0E5A98}"/>
              </a:ext>
            </a:extLst>
          </p:cNvPr>
          <p:cNvSpPr/>
          <p:nvPr/>
        </p:nvSpPr>
        <p:spPr>
          <a:xfrm>
            <a:off x="8424957" y="2181132"/>
            <a:ext cx="2029968" cy="667512"/>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Verdana"/>
                <a:ea typeface="+mn-ea"/>
                <a:cs typeface="+mn-cs"/>
              </a:rPr>
              <a:t>HNN </a:t>
            </a:r>
            <a:r>
              <a:rPr kumimoji="0" lang="en-US" sz="1800" b="0" i="0" u="none" strike="noStrike" kern="1200" cap="none" spc="0" normalizeH="0" baseline="0" noProof="0" dirty="0" err="1">
                <a:ln>
                  <a:noFill/>
                </a:ln>
                <a:solidFill>
                  <a:srgbClr val="FFFFFF"/>
                </a:solidFill>
                <a:effectLst/>
                <a:uLnTx/>
                <a:uFillTx/>
                <a:latin typeface="Verdana"/>
                <a:ea typeface="+mn-ea"/>
                <a:cs typeface="+mn-cs"/>
              </a:rPr>
              <a:t>bestaande</a:t>
            </a:r>
            <a:r>
              <a:rPr kumimoji="0" lang="en-US" sz="1800" b="0" i="0" u="none" strike="noStrike" kern="1200" cap="none" spc="0" normalizeH="0" baseline="0" noProof="0" dirty="0">
                <a:ln>
                  <a:noFill/>
                </a:ln>
                <a:solidFill>
                  <a:srgbClr val="FFFFFF"/>
                </a:solidFill>
                <a:effectLst/>
                <a:uLnTx/>
                <a:uFillTx/>
                <a:latin typeface="Verdana"/>
                <a:ea typeface="+mn-ea"/>
                <a:cs typeface="+mn-cs"/>
              </a:rPr>
              <a:t> bouw</a:t>
            </a:r>
            <a:endParaRPr kumimoji="0" lang="nl-NL"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4" name="Rechthoek: afgeronde hoeken 13">
            <a:extLst>
              <a:ext uri="{FF2B5EF4-FFF2-40B4-BE49-F238E27FC236}">
                <a16:creationId xmlns:a16="http://schemas.microsoft.com/office/drawing/2014/main" id="{24E9D15D-8988-2C02-0946-749A501E90C1}"/>
              </a:ext>
            </a:extLst>
          </p:cNvPr>
          <p:cNvSpPr/>
          <p:nvPr/>
        </p:nvSpPr>
        <p:spPr>
          <a:xfrm>
            <a:off x="10069638" y="3218688"/>
            <a:ext cx="1261872" cy="448056"/>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Verdana"/>
                <a:ea typeface="+mn-ea"/>
                <a:cs typeface="+mn-cs"/>
              </a:rPr>
              <a:t>Waarde-behoud</a:t>
            </a:r>
            <a:endParaRPr kumimoji="0" lang="nl-NL" sz="1400" b="0" i="0" u="none" strike="noStrike" kern="1200" cap="none" spc="0" normalizeH="0" baseline="0" noProof="0" dirty="0">
              <a:ln>
                <a:noFill/>
              </a:ln>
              <a:solidFill>
                <a:srgbClr val="FFFFFF"/>
              </a:solidFill>
              <a:effectLst/>
              <a:uLnTx/>
              <a:uFillTx/>
              <a:latin typeface="Verdana"/>
              <a:ea typeface="+mn-ea"/>
              <a:cs typeface="+mn-cs"/>
            </a:endParaRPr>
          </a:p>
        </p:txBody>
      </p:sp>
      <p:cxnSp>
        <p:nvCxnSpPr>
          <p:cNvPr id="18" name="Rechte verbindingslijn met pijl 17">
            <a:extLst>
              <a:ext uri="{FF2B5EF4-FFF2-40B4-BE49-F238E27FC236}">
                <a16:creationId xmlns:a16="http://schemas.microsoft.com/office/drawing/2014/main" id="{70398546-7BB0-6DE3-27E5-36F6213BBB48}"/>
              </a:ext>
            </a:extLst>
          </p:cNvPr>
          <p:cNvCxnSpPr>
            <a:cxnSpLocks/>
          </p:cNvCxnSpPr>
          <p:nvPr/>
        </p:nvCxnSpPr>
        <p:spPr>
          <a:xfrm flipV="1">
            <a:off x="7952198" y="4181582"/>
            <a:ext cx="0" cy="5342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kstvak 21">
            <a:extLst>
              <a:ext uri="{FF2B5EF4-FFF2-40B4-BE49-F238E27FC236}">
                <a16:creationId xmlns:a16="http://schemas.microsoft.com/office/drawing/2014/main" id="{7A3A0634-ED16-658D-E334-C6BDC5E4658A}"/>
              </a:ext>
            </a:extLst>
          </p:cNvPr>
          <p:cNvSpPr txBox="1"/>
          <p:nvPr/>
        </p:nvSpPr>
        <p:spPr>
          <a:xfrm>
            <a:off x="7411212" y="4867856"/>
            <a:ext cx="248280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Overlap, </a:t>
            </a:r>
            <a:r>
              <a:rPr kumimoji="0" lang="en-US" sz="1800" b="0" i="0" u="none" strike="noStrike" kern="1200" cap="none" spc="0" normalizeH="0" baseline="0" noProof="0" dirty="0" err="1">
                <a:ln>
                  <a:noFill/>
                </a:ln>
                <a:solidFill>
                  <a:srgbClr val="000000"/>
                </a:solidFill>
                <a:effectLst/>
                <a:uLnTx/>
                <a:uFillTx/>
                <a:latin typeface="Verdana"/>
                <a:ea typeface="+mn-ea"/>
                <a:cs typeface="+mn-cs"/>
              </a:rPr>
              <a:t>samen</a:t>
            </a:r>
            <a:r>
              <a:rPr kumimoji="0" lang="en-US" sz="1800" b="0" i="0" u="none" strike="noStrike" kern="1200" cap="none" spc="0" normalizeH="0" baseline="0" noProof="0" dirty="0">
                <a:ln>
                  <a:noFill/>
                </a:ln>
                <a:solidFill>
                  <a:srgbClr val="000000"/>
                </a:solidFill>
                <a:effectLst/>
                <a:uLnTx/>
                <a:uFillTx/>
                <a:latin typeface="Verdana"/>
                <a:ea typeface="+mn-ea"/>
                <a:cs typeface="+mn-cs"/>
              </a:rPr>
              <a:t> </a:t>
            </a:r>
            <a:r>
              <a:rPr kumimoji="0" lang="en-US" sz="1800" b="0" i="0" u="none" strike="noStrike" kern="1200" cap="none" spc="0" normalizeH="0" baseline="0" noProof="0" dirty="0" err="1">
                <a:ln>
                  <a:noFill/>
                </a:ln>
                <a:solidFill>
                  <a:srgbClr val="000000"/>
                </a:solidFill>
                <a:effectLst/>
                <a:uLnTx/>
                <a:uFillTx/>
                <a:latin typeface="Verdana"/>
                <a:ea typeface="+mn-ea"/>
                <a:cs typeface="+mn-cs"/>
              </a:rPr>
              <a:t>optrekken</a:t>
            </a:r>
            <a:endParaRPr kumimoji="0" lang="nl-NL"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Tekstvak 4">
            <a:extLst>
              <a:ext uri="{FF2B5EF4-FFF2-40B4-BE49-F238E27FC236}">
                <a16:creationId xmlns:a16="http://schemas.microsoft.com/office/drawing/2014/main" id="{A8FA3426-32EE-A728-DAA7-1889BBF93EE5}"/>
              </a:ext>
            </a:extLst>
          </p:cNvPr>
          <p:cNvSpPr txBox="1"/>
          <p:nvPr/>
        </p:nvSpPr>
        <p:spPr>
          <a:xfrm>
            <a:off x="251791" y="4528223"/>
            <a:ext cx="6188764"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HNN gericht op </a:t>
            </a:r>
            <a:r>
              <a:rPr kumimoji="0" lang="nl-NL" sz="1800" b="1" i="0" u="none" strike="noStrike" kern="1200" cap="none" spc="0" normalizeH="0" baseline="0" noProof="0" dirty="0">
                <a:ln>
                  <a:noFill/>
                </a:ln>
                <a:solidFill>
                  <a:srgbClr val="000000"/>
                </a:solidFill>
                <a:effectLst/>
                <a:uLnTx/>
                <a:uFillTx/>
                <a:latin typeface="Verdana"/>
                <a:ea typeface="+mn-ea"/>
                <a:cs typeface="+mn-cs"/>
              </a:rPr>
              <a:t>koplopers</a:t>
            </a:r>
            <a:r>
              <a:rPr kumimoji="0" lang="nl-NL" sz="1800" b="0" i="0" u="none" strike="noStrike" kern="1200" cap="none" spc="0" normalizeH="0" baseline="0" noProof="0" dirty="0">
                <a:ln>
                  <a:noFill/>
                </a:ln>
                <a:solidFill>
                  <a:srgbClr val="000000"/>
                </a:solidFill>
                <a:effectLst/>
                <a:uLnTx/>
                <a:uFillTx/>
                <a:latin typeface="Verdana"/>
                <a:ea typeface="+mn-ea"/>
                <a:cs typeface="+mn-cs"/>
              </a:rPr>
              <a:t>, handvat op hele sector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HNN uitgebreider op milieu en materiaal, handvat </a:t>
            </a:r>
            <a:r>
              <a:rPr kumimoji="0" lang="nl-NL" sz="1800" b="1" i="0" u="none" strike="noStrike" kern="1200" cap="none" spc="0" normalizeH="0" baseline="0" noProof="0" dirty="0">
                <a:ln>
                  <a:noFill/>
                </a:ln>
                <a:solidFill>
                  <a:srgbClr val="000000"/>
                </a:solidFill>
                <a:effectLst/>
                <a:uLnTx/>
                <a:uFillTx/>
                <a:latin typeface="Verdana"/>
                <a:ea typeface="+mn-ea"/>
                <a:cs typeface="+mn-cs"/>
              </a:rPr>
              <a:t>bredere thematiek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679319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958FC-4BB1-CC1A-87D8-79A4E8F4A742}"/>
            </a:ext>
          </a:extLst>
        </p:cNvPr>
        <p:cNvGrpSpPr/>
        <p:nvPr/>
      </p:nvGrpSpPr>
      <p:grpSpPr>
        <a:xfrm>
          <a:off x="0" y="0"/>
          <a:ext cx="0" cy="0"/>
          <a:chOff x="0" y="0"/>
          <a:chExt cx="0" cy="0"/>
        </a:xfrm>
      </p:grpSpPr>
      <p:sp>
        <p:nvSpPr>
          <p:cNvPr id="14" name="Title 2">
            <a:extLst>
              <a:ext uri="{FF2B5EF4-FFF2-40B4-BE49-F238E27FC236}">
                <a16:creationId xmlns:a16="http://schemas.microsoft.com/office/drawing/2014/main" id="{916C6763-3253-C2EC-75D5-4488C6414A30}"/>
              </a:ext>
            </a:extLst>
          </p:cNvPr>
          <p:cNvSpPr>
            <a:spLocks noGrp="1"/>
          </p:cNvSpPr>
          <p:nvPr>
            <p:ph type="title"/>
          </p:nvPr>
        </p:nvSpPr>
        <p:spPr>
          <a:xfrm>
            <a:off x="635000" y="1052513"/>
            <a:ext cx="10923588" cy="948047"/>
          </a:xfrm>
        </p:spPr>
        <p:txBody>
          <a:bodyPr anchor="t">
            <a:normAutofit/>
          </a:bodyPr>
          <a:lstStyle/>
          <a:p>
            <a:r>
              <a:rPr lang="nl-NL" i="1" dirty="0"/>
              <a:t>Fasering nationaal handvat</a:t>
            </a:r>
          </a:p>
        </p:txBody>
      </p:sp>
      <p:sp>
        <p:nvSpPr>
          <p:cNvPr id="2" name="Tijdelijke aanduiding voor inhoud 8">
            <a:extLst>
              <a:ext uri="{FF2B5EF4-FFF2-40B4-BE49-F238E27FC236}">
                <a16:creationId xmlns:a16="http://schemas.microsoft.com/office/drawing/2014/main" id="{2EEDD249-CCDD-C069-D56D-D92537B92EBE}"/>
              </a:ext>
            </a:extLst>
          </p:cNvPr>
          <p:cNvSpPr>
            <a:spLocks noGrp="1"/>
          </p:cNvSpPr>
          <p:nvPr>
            <p:ph sz="quarter" idx="13"/>
          </p:nvPr>
        </p:nvSpPr>
        <p:spPr>
          <a:xfrm>
            <a:off x="635000" y="2276475"/>
            <a:ext cx="10923588" cy="3944938"/>
          </a:xfrm>
        </p:spPr>
        <p:txBody>
          <a:bodyPr numCol="1">
            <a:normAutofit/>
          </a:bodyPr>
          <a:lstStyle/>
          <a:p>
            <a:r>
              <a:rPr lang="nl-NL" sz="2200" dirty="0"/>
              <a:t>2025</a:t>
            </a:r>
          </a:p>
          <a:p>
            <a:pPr lvl="1"/>
            <a:r>
              <a:rPr lang="nl-NL" sz="2200" dirty="0"/>
              <a:t>Thema’s en indicatoren kiezen</a:t>
            </a:r>
          </a:p>
          <a:p>
            <a:pPr lvl="1"/>
            <a:r>
              <a:rPr lang="nl-NL" sz="2200" dirty="0"/>
              <a:t>Sturen op (gedragen) bepalingsmethoden</a:t>
            </a:r>
          </a:p>
          <a:p>
            <a:pPr lvl="1"/>
            <a:r>
              <a:rPr lang="nl-NL" sz="2200" dirty="0"/>
              <a:t>Toetsen van indicatoren in de praktijk (kleine schaal)</a:t>
            </a:r>
          </a:p>
          <a:p>
            <a:pPr lvl="1"/>
            <a:r>
              <a:rPr lang="nl-NL" sz="2200" dirty="0"/>
              <a:t>Versie 1.0 klaar om breder toegepast te worden</a:t>
            </a:r>
          </a:p>
          <a:p>
            <a:r>
              <a:rPr lang="nl-NL" sz="2200" dirty="0"/>
              <a:t>2026 en verder </a:t>
            </a:r>
          </a:p>
          <a:p>
            <a:pPr lvl="1"/>
            <a:r>
              <a:rPr lang="nl-NL" sz="2200" dirty="0"/>
              <a:t>Versie 1.0 actief verspreiden</a:t>
            </a:r>
          </a:p>
          <a:p>
            <a:pPr lvl="1"/>
            <a:r>
              <a:rPr lang="nl-NL" sz="2200" dirty="0"/>
              <a:t>Iteratief verbeteren handvat</a:t>
            </a:r>
          </a:p>
          <a:p>
            <a:pPr lvl="1"/>
            <a:r>
              <a:rPr lang="nl-NL" sz="2200" dirty="0"/>
              <a:t>Bijhouden database t.b.v. prestatieniveaus</a:t>
            </a:r>
          </a:p>
        </p:txBody>
      </p:sp>
      <p:sp>
        <p:nvSpPr>
          <p:cNvPr id="3" name="Tijdelijke aanduiding voor dianummer 2">
            <a:extLst>
              <a:ext uri="{FF2B5EF4-FFF2-40B4-BE49-F238E27FC236}">
                <a16:creationId xmlns:a16="http://schemas.microsoft.com/office/drawing/2014/main" id="{27643BAD-8A21-F5AE-AECB-C932DF3385A4}"/>
              </a:ext>
            </a:extLst>
          </p:cNvPr>
          <p:cNvSpPr>
            <a:spLocks noGrp="1"/>
          </p:cNvSpPr>
          <p:nvPr>
            <p:ph type="sldNum" sz="quarter" idx="16"/>
          </p:nvPr>
        </p:nvSpPr>
        <p:spPr>
          <a:xfrm>
            <a:off x="6553199" y="6221413"/>
            <a:ext cx="5005389" cy="322075"/>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nl-NL" sz="1050" b="0" i="0" u="none" strike="noStrike" kern="1200" cap="none" spc="0" normalizeH="0" baseline="0" noProof="0">
              <a:ln>
                <a:noFill/>
              </a:ln>
              <a:solidFill>
                <a:srgbClr val="FFFFFF">
                  <a:lumMod val="65000"/>
                </a:srgbClr>
              </a:solidFill>
              <a:effectLst/>
              <a:uLnTx/>
              <a:uFillTx/>
              <a:latin typeface="Verdana"/>
              <a:ea typeface="+mn-ea"/>
              <a:cs typeface="+mn-cs"/>
            </a:endParaRPr>
          </a:p>
        </p:txBody>
      </p:sp>
    </p:spTree>
    <p:extLst>
      <p:ext uri="{BB962C8B-B14F-4D97-AF65-F5344CB8AC3E}">
        <p14:creationId xmlns:p14="http://schemas.microsoft.com/office/powerpoint/2010/main" val="246090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F9BCF8-3165-71D6-9D94-A192C4B1B3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9E93B0-4561-9998-7515-DD1E4FE77851}"/>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De diepte in</a:t>
            </a:r>
          </a:p>
        </p:txBody>
      </p:sp>
      <p:sp>
        <p:nvSpPr>
          <p:cNvPr id="3" name="Tijdelijke aanduiding voor inhoud 2">
            <a:extLst>
              <a:ext uri="{FF2B5EF4-FFF2-40B4-BE49-F238E27FC236}">
                <a16:creationId xmlns:a16="http://schemas.microsoft.com/office/drawing/2014/main" id="{6F59D51E-DE07-03CC-03B0-8D7A04492216}"/>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Gijs Ebbers</a:t>
            </a:r>
          </a:p>
        </p:txBody>
      </p:sp>
      <p:sp>
        <p:nvSpPr>
          <p:cNvPr id="10" name="TextBox 9">
            <a:extLst>
              <a:ext uri="{FF2B5EF4-FFF2-40B4-BE49-F238E27FC236}">
                <a16:creationId xmlns:a16="http://schemas.microsoft.com/office/drawing/2014/main" id="{BC9C48A6-487D-8E6F-630E-B8C561B61906}"/>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E99B868A-14ED-8381-7402-D7604FE75FEA}"/>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36571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0112306-B747-4B00-A0ED-CC54E7656D10}"/>
              </a:ext>
            </a:extLst>
          </p:cNvPr>
          <p:cNvSpPr>
            <a:spLocks noGrp="1"/>
          </p:cNvSpPr>
          <p:nvPr>
            <p:ph type="sldNum" sz="quarter" idx="12"/>
          </p:nvPr>
        </p:nvSpPr>
        <p:spPr/>
        <p:txBody>
          <a:bodyPr/>
          <a:lstStyle/>
          <a:p>
            <a:fld id="{3648828A-BC07-5B4E-B5DF-C2479C4343E6}" type="slidenum">
              <a:rPr lang="nl-NL" smtClean="0"/>
              <a:pPr/>
              <a:t>25</a:t>
            </a:fld>
            <a:endParaRPr lang="nl-NL">
              <a:solidFill>
                <a:schemeClr val="tx1"/>
              </a:solidFill>
            </a:endParaRPr>
          </a:p>
        </p:txBody>
      </p:sp>
      <p:pic>
        <p:nvPicPr>
          <p:cNvPr id="11" name="Afbeelding 10" descr="Afbeelding met tekst, kaart&#10;&#10;Automatisch gegenereerde beschrijving">
            <a:extLst>
              <a:ext uri="{FF2B5EF4-FFF2-40B4-BE49-F238E27FC236}">
                <a16:creationId xmlns:a16="http://schemas.microsoft.com/office/drawing/2014/main" id="{62ED5913-791D-4DCD-B9EB-E589849E9E09}"/>
              </a:ext>
            </a:extLst>
          </p:cNvPr>
          <p:cNvPicPr>
            <a:picLocks noChangeAspect="1"/>
          </p:cNvPicPr>
          <p:nvPr/>
        </p:nvPicPr>
        <p:blipFill rotWithShape="1">
          <a:blip r:embed="rId3"/>
          <a:srcRect l="7716" r="8629"/>
          <a:stretch/>
        </p:blipFill>
        <p:spPr>
          <a:xfrm>
            <a:off x="3226011" y="1355474"/>
            <a:ext cx="5739977" cy="4596259"/>
          </a:xfrm>
          <a:prstGeom prst="rect">
            <a:avLst/>
          </a:prstGeom>
          <a:ln>
            <a:noFill/>
          </a:ln>
        </p:spPr>
      </p:pic>
      <p:sp>
        <p:nvSpPr>
          <p:cNvPr id="12" name="Titel 1">
            <a:extLst>
              <a:ext uri="{FF2B5EF4-FFF2-40B4-BE49-F238E27FC236}">
                <a16:creationId xmlns:a16="http://schemas.microsoft.com/office/drawing/2014/main" id="{A6526538-F5F7-4A2D-BE03-0DBCA6470346}"/>
              </a:ext>
            </a:extLst>
          </p:cNvPr>
          <p:cNvSpPr>
            <a:spLocks noGrp="1"/>
          </p:cNvSpPr>
          <p:nvPr>
            <p:ph type="title"/>
          </p:nvPr>
        </p:nvSpPr>
        <p:spPr>
          <a:xfrm>
            <a:off x="695325" y="188912"/>
            <a:ext cx="9504363" cy="1290561"/>
          </a:xfrm>
        </p:spPr>
        <p:txBody>
          <a:bodyPr>
            <a:normAutofit fontScale="90000"/>
          </a:bodyPr>
          <a:lstStyle/>
          <a:p>
            <a:r>
              <a:rPr lang="nl-NL" dirty="0"/>
              <a:t>Rekenen aan materiaalgebonden impact</a:t>
            </a:r>
            <a:br>
              <a:rPr lang="nl-NL" dirty="0"/>
            </a:br>
            <a:r>
              <a:rPr lang="nl-NL" sz="2800" dirty="0">
                <a:solidFill>
                  <a:schemeClr val="tx1">
                    <a:lumMod val="50000"/>
                    <a:lumOff val="50000"/>
                  </a:schemeClr>
                </a:solidFill>
              </a:rPr>
              <a:t>Levens Cyclus Analyse </a:t>
            </a:r>
          </a:p>
        </p:txBody>
      </p:sp>
      <p:pic>
        <p:nvPicPr>
          <p:cNvPr id="1026" name="Picture 2" descr="LevensCyclusAnalyse LCA – Duurzame Scheurkalender">
            <a:extLst>
              <a:ext uri="{FF2B5EF4-FFF2-40B4-BE49-F238E27FC236}">
                <a16:creationId xmlns:a16="http://schemas.microsoft.com/office/drawing/2014/main" id="{D3F154D2-809B-7131-2ED0-3E3EA637B2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24" y="1272353"/>
            <a:ext cx="7143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524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CCC938B9-5B85-4B21-978A-78960677C5DC}"/>
              </a:ext>
            </a:extLst>
          </p:cNvPr>
          <p:cNvSpPr>
            <a:spLocks noGrp="1"/>
          </p:cNvSpPr>
          <p:nvPr>
            <p:ph type="title"/>
          </p:nvPr>
        </p:nvSpPr>
        <p:spPr>
          <a:xfrm>
            <a:off x="695324" y="188912"/>
            <a:ext cx="11077575" cy="1290561"/>
          </a:xfrm>
        </p:spPr>
        <p:txBody>
          <a:bodyPr/>
          <a:lstStyle/>
          <a:p>
            <a:r>
              <a:rPr lang="nl-NL" dirty="0"/>
              <a:t>Rekenen aan materiaalgebonden impact</a:t>
            </a:r>
            <a:br>
              <a:rPr lang="nl-NL" dirty="0"/>
            </a:br>
            <a:r>
              <a:rPr lang="nl-NL" sz="2800" dirty="0">
                <a:solidFill>
                  <a:schemeClr val="tx1">
                    <a:lumMod val="50000"/>
                    <a:lumOff val="50000"/>
                  </a:schemeClr>
                </a:solidFill>
              </a:rPr>
              <a:t>Europese norm EN-15804 &amp; EN-15978 </a:t>
            </a:r>
          </a:p>
        </p:txBody>
      </p:sp>
      <p:sp>
        <p:nvSpPr>
          <p:cNvPr id="4" name="Tijdelijke aanduiding voor dianummer 3">
            <a:extLst>
              <a:ext uri="{FF2B5EF4-FFF2-40B4-BE49-F238E27FC236}">
                <a16:creationId xmlns:a16="http://schemas.microsoft.com/office/drawing/2014/main" id="{ABADAEAC-C502-4C0D-A65E-B86A96760A85}"/>
              </a:ext>
            </a:extLst>
          </p:cNvPr>
          <p:cNvSpPr>
            <a:spLocks noGrp="1"/>
          </p:cNvSpPr>
          <p:nvPr>
            <p:ph type="sldNum" sz="quarter" idx="12"/>
          </p:nvPr>
        </p:nvSpPr>
        <p:spPr/>
        <p:txBody>
          <a:bodyPr/>
          <a:lstStyle/>
          <a:p>
            <a:fld id="{3648828A-BC07-5B4E-B5DF-C2479C4343E6}" type="slidenum">
              <a:rPr lang="nl-NL" smtClean="0"/>
              <a:pPr/>
              <a:t>26</a:t>
            </a:fld>
            <a:endParaRPr lang="nl-NL">
              <a:solidFill>
                <a:schemeClr val="tx1"/>
              </a:solidFill>
            </a:endParaRPr>
          </a:p>
        </p:txBody>
      </p:sp>
      <p:pic>
        <p:nvPicPr>
          <p:cNvPr id="2" name="Afbeelding 1">
            <a:extLst>
              <a:ext uri="{FF2B5EF4-FFF2-40B4-BE49-F238E27FC236}">
                <a16:creationId xmlns:a16="http://schemas.microsoft.com/office/drawing/2014/main" id="{FF1EAE09-080E-B188-4208-A7902A5A51A7}"/>
              </a:ext>
            </a:extLst>
          </p:cNvPr>
          <p:cNvPicPr>
            <a:picLocks noChangeAspect="1"/>
          </p:cNvPicPr>
          <p:nvPr/>
        </p:nvPicPr>
        <p:blipFill rotWithShape="1">
          <a:blip r:embed="rId3"/>
          <a:srcRect l="11197" b="24840"/>
          <a:stretch/>
        </p:blipFill>
        <p:spPr>
          <a:xfrm>
            <a:off x="971958" y="1223161"/>
            <a:ext cx="10248083" cy="4411677"/>
          </a:xfrm>
          <a:prstGeom prst="rect">
            <a:avLst/>
          </a:prstGeom>
        </p:spPr>
      </p:pic>
      <p:sp>
        <p:nvSpPr>
          <p:cNvPr id="3" name="Rechthoek 2">
            <a:extLst>
              <a:ext uri="{FF2B5EF4-FFF2-40B4-BE49-F238E27FC236}">
                <a16:creationId xmlns:a16="http://schemas.microsoft.com/office/drawing/2014/main" id="{28449DE7-3424-78C3-629F-98CB5E31CA14}"/>
              </a:ext>
            </a:extLst>
          </p:cNvPr>
          <p:cNvSpPr/>
          <p:nvPr/>
        </p:nvSpPr>
        <p:spPr>
          <a:xfrm>
            <a:off x="1063871" y="2303585"/>
            <a:ext cx="8431822" cy="1011115"/>
          </a:xfrm>
          <a:prstGeom prst="rect">
            <a:avLst/>
          </a:prstGeom>
          <a:noFill/>
          <a:ln w="381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70969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D91A43-4FDE-C4EA-549B-06B5D4F6DCCE}"/>
              </a:ext>
            </a:extLst>
          </p:cNvPr>
          <p:cNvSpPr>
            <a:spLocks noGrp="1"/>
          </p:cNvSpPr>
          <p:nvPr>
            <p:ph type="title"/>
          </p:nvPr>
        </p:nvSpPr>
        <p:spPr/>
        <p:txBody>
          <a:bodyPr>
            <a:normAutofit fontScale="90000"/>
          </a:bodyPr>
          <a:lstStyle/>
          <a:p>
            <a:r>
              <a:rPr lang="nl-NL" dirty="0"/>
              <a:t>Rekenen aan materiaalgebonden impact</a:t>
            </a:r>
          </a:p>
        </p:txBody>
      </p:sp>
      <p:sp>
        <p:nvSpPr>
          <p:cNvPr id="3" name="Tijdelijke aanduiding voor inhoud 2">
            <a:extLst>
              <a:ext uri="{FF2B5EF4-FFF2-40B4-BE49-F238E27FC236}">
                <a16:creationId xmlns:a16="http://schemas.microsoft.com/office/drawing/2014/main" id="{702F8B73-A0F7-BA90-304E-A2434B0E4F3F}"/>
              </a:ext>
            </a:extLst>
          </p:cNvPr>
          <p:cNvSpPr>
            <a:spLocks noGrp="1"/>
          </p:cNvSpPr>
          <p:nvPr>
            <p:ph idx="1"/>
          </p:nvPr>
        </p:nvSpPr>
        <p:spPr>
          <a:xfrm>
            <a:off x="704531" y="1700212"/>
            <a:ext cx="6048375" cy="635897"/>
          </a:xfrm>
        </p:spPr>
        <p:txBody>
          <a:bodyPr>
            <a:normAutofit fontScale="92500" lnSpcReduction="10000"/>
          </a:bodyPr>
          <a:lstStyle/>
          <a:p>
            <a:r>
              <a:rPr lang="nl-NL" dirty="0"/>
              <a:t>Milieuprestatie Onderhoud: levensloopbenadering in twee smaken:</a:t>
            </a:r>
          </a:p>
        </p:txBody>
      </p:sp>
      <p:sp>
        <p:nvSpPr>
          <p:cNvPr id="4" name="Tijdelijke aanduiding voor afbeelding 3">
            <a:extLst>
              <a:ext uri="{FF2B5EF4-FFF2-40B4-BE49-F238E27FC236}">
                <a16:creationId xmlns:a16="http://schemas.microsoft.com/office/drawing/2014/main" id="{4B739199-DEDE-7CCA-30AF-5A5CAFCC62CC}"/>
              </a:ext>
            </a:extLst>
          </p:cNvPr>
          <p:cNvSpPr>
            <a:spLocks noGrp="1"/>
          </p:cNvSpPr>
          <p:nvPr>
            <p:ph type="pic" sz="quarter" idx="13"/>
          </p:nvPr>
        </p:nvSpPr>
        <p:spPr/>
        <p:txBody>
          <a:bodyPr/>
          <a:lstStyle/>
          <a:p>
            <a:endParaRPr lang="nl-NL"/>
          </a:p>
        </p:txBody>
      </p:sp>
      <p:graphicFrame>
        <p:nvGraphicFramePr>
          <p:cNvPr id="6" name="Diagram 5">
            <a:extLst>
              <a:ext uri="{FF2B5EF4-FFF2-40B4-BE49-F238E27FC236}">
                <a16:creationId xmlns:a16="http://schemas.microsoft.com/office/drawing/2014/main" id="{E465B102-0DF1-CEBC-196A-8E8F11A0C96D}"/>
              </a:ext>
            </a:extLst>
          </p:cNvPr>
          <p:cNvGraphicFramePr/>
          <p:nvPr/>
        </p:nvGraphicFramePr>
        <p:xfrm>
          <a:off x="695325" y="2595054"/>
          <a:ext cx="6470969" cy="3150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177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E9EC429F-8EBC-0AFE-5AF6-5C756475D9C3}"/>
              </a:ext>
            </a:extLst>
          </p:cNvPr>
          <p:cNvGraphicFramePr>
            <a:graphicFrameLocks noGrp="1"/>
          </p:cNvGraphicFramePr>
          <p:nvPr>
            <p:ph idx="1"/>
          </p:nvPr>
        </p:nvGraphicFramePr>
        <p:xfrm>
          <a:off x="695325" y="2420425"/>
          <a:ext cx="9502775" cy="287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E48DB96A-C608-30D8-D363-D27644FADBC7}"/>
              </a:ext>
            </a:extLst>
          </p:cNvPr>
          <p:cNvSpPr>
            <a:spLocks noGrp="1"/>
          </p:cNvSpPr>
          <p:nvPr>
            <p:ph type="title"/>
          </p:nvPr>
        </p:nvSpPr>
        <p:spPr/>
        <p:txBody>
          <a:bodyPr>
            <a:normAutofit fontScale="90000"/>
          </a:bodyPr>
          <a:lstStyle/>
          <a:p>
            <a:r>
              <a:rPr lang="nl-NL" dirty="0"/>
              <a:t>Rekenen aan materiaalgebonden impact</a:t>
            </a:r>
            <a:br>
              <a:rPr lang="nl-NL" dirty="0"/>
            </a:br>
            <a:r>
              <a:rPr lang="nl-NL" sz="2800" dirty="0">
                <a:solidFill>
                  <a:schemeClr val="tx1">
                    <a:lumMod val="50000"/>
                    <a:lumOff val="50000"/>
                  </a:schemeClr>
                </a:solidFill>
              </a:rPr>
              <a:t>MPO</a:t>
            </a:r>
          </a:p>
        </p:txBody>
      </p:sp>
      <p:sp>
        <p:nvSpPr>
          <p:cNvPr id="5" name="Tijdelijke aanduiding voor inhoud 1">
            <a:extLst>
              <a:ext uri="{FF2B5EF4-FFF2-40B4-BE49-F238E27FC236}">
                <a16:creationId xmlns:a16="http://schemas.microsoft.com/office/drawing/2014/main" id="{C87BFA87-37FE-8397-9C5B-2A30AF823365}"/>
              </a:ext>
            </a:extLst>
          </p:cNvPr>
          <p:cNvSpPr txBox="1">
            <a:spLocks/>
          </p:cNvSpPr>
          <p:nvPr/>
        </p:nvSpPr>
        <p:spPr bwMode="gray">
          <a:xfrm>
            <a:off x="694100" y="2062225"/>
            <a:ext cx="9504000" cy="358200"/>
          </a:xfrm>
          <a:prstGeom prst="rect">
            <a:avLst/>
          </a:prstGeom>
        </p:spPr>
        <p:txBody>
          <a:bodyPr vert="horz" lIns="0" tIns="0" rIns="0" bIns="0" rtlCol="0">
            <a:noAutofit/>
          </a:bodyPr>
          <a:lstStyle>
            <a:lvl1pPr marL="360000" indent="-360000" algn="l" defTabSz="914400" rtl="0" eaLnBrk="1" latinLnBrk="0" hangingPunct="1">
              <a:lnSpc>
                <a:spcPct val="100000"/>
              </a:lnSpc>
              <a:spcBef>
                <a:spcPts val="1000"/>
              </a:spcBef>
              <a:buFont typeface="Arial" panose="020B0604020202020204" pitchFamily="34" charset="0"/>
              <a:buChar char="•"/>
              <a:defRPr sz="2400" kern="1200" baseline="0">
                <a:solidFill>
                  <a:schemeClr val="tx1"/>
                </a:solidFill>
                <a:latin typeface="+mn-lt"/>
                <a:ea typeface="+mn-ea"/>
                <a:cs typeface="+mn-cs"/>
              </a:defRPr>
            </a:lvl1pPr>
            <a:lvl2pPr marL="360000" indent="-360000" algn="l" defTabSz="914400" rtl="0" eaLnBrk="1" latinLnBrk="0" hangingPunct="1">
              <a:lnSpc>
                <a:spcPct val="100000"/>
              </a:lnSpc>
              <a:spcBef>
                <a:spcPts val="1000"/>
              </a:spcBef>
              <a:buFont typeface="Wingdings" panose="05000000000000000000" pitchFamily="2" charset="2"/>
              <a:buChar char=""/>
              <a:defRPr sz="2400" kern="1200" baseline="0">
                <a:solidFill>
                  <a:schemeClr val="tx1"/>
                </a:solidFill>
                <a:latin typeface="+mn-lt"/>
                <a:ea typeface="+mn-ea"/>
                <a:cs typeface="+mn-cs"/>
              </a:defRPr>
            </a:lvl2pPr>
            <a:lvl3pPr marL="360000" indent="-360000" algn="l" defTabSz="914400" rtl="0" eaLnBrk="1" latinLnBrk="0" hangingPunct="1">
              <a:lnSpc>
                <a:spcPct val="100000"/>
              </a:lnSpc>
              <a:spcBef>
                <a:spcPts val="1000"/>
              </a:spcBef>
              <a:buSzPct val="150000"/>
              <a:buFont typeface="Inter" panose="020B0502030000000004" pitchFamily="34" charset="0"/>
              <a:buChar char="×"/>
              <a:defRPr sz="2400" kern="1200">
                <a:solidFill>
                  <a:schemeClr val="tx1"/>
                </a:solidFill>
                <a:latin typeface="+mn-lt"/>
                <a:ea typeface="+mn-ea"/>
                <a:cs typeface="+mn-cs"/>
              </a:defRPr>
            </a:lvl3pPr>
            <a:lvl4pPr marL="720000" indent="-360000" algn="l" defTabSz="914400" rtl="0" eaLnBrk="1" latinLnBrk="0" hangingPunct="1">
              <a:lnSpc>
                <a:spcPct val="100000"/>
              </a:lnSpc>
              <a:spcBef>
                <a:spcPts val="500"/>
              </a:spcBef>
              <a:buFont typeface="Arial" panose="020B0604020202020204" pitchFamily="34" charset="0"/>
              <a:buChar char="•"/>
              <a:defRPr sz="2400" b="0" kern="1200" baseline="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6pPr>
            <a:lvl7pPr marL="36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7pPr>
            <a:lvl8pPr marL="72000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9pPr>
          </a:lstStyle>
          <a:p>
            <a:pPr marL="0" lvl="0" indent="0">
              <a:buNone/>
            </a:pPr>
            <a:r>
              <a:rPr lang="nl-NL" sz="2000" dirty="0"/>
              <a:t>Milieuprestatie Onderhoud: aanbrengen, verwijderen, vervangen </a:t>
            </a:r>
          </a:p>
        </p:txBody>
      </p:sp>
    </p:spTree>
    <p:extLst>
      <p:ext uri="{BB962C8B-B14F-4D97-AF65-F5344CB8AC3E}">
        <p14:creationId xmlns:p14="http://schemas.microsoft.com/office/powerpoint/2010/main" val="1002553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475D-2BDD-6B1B-5B37-D9EA329AE522}"/>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7201677-F3C6-A140-4031-AC3E7114BAD5}"/>
              </a:ext>
            </a:extLst>
          </p:cNvPr>
          <p:cNvSpPr>
            <a:spLocks noGrp="1"/>
          </p:cNvSpPr>
          <p:nvPr>
            <p:ph idx="1"/>
          </p:nvPr>
        </p:nvSpPr>
        <p:spPr>
          <a:xfrm>
            <a:off x="694800" y="1699199"/>
            <a:ext cx="5758754" cy="4279570"/>
          </a:xfrm>
        </p:spPr>
        <p:txBody>
          <a:bodyPr/>
          <a:lstStyle/>
          <a:p>
            <a:r>
              <a:rPr lang="nl-NL" sz="2000" dirty="0"/>
              <a:t>Focus nu op </a:t>
            </a:r>
            <a:r>
              <a:rPr lang="nl-NL" sz="2000" b="1" dirty="0"/>
              <a:t>CO2-uitstoot</a:t>
            </a:r>
          </a:p>
          <a:p>
            <a:pPr lvl="1"/>
            <a:r>
              <a:rPr lang="nl-NL" sz="2000" dirty="0"/>
              <a:t>Eenduidig</a:t>
            </a:r>
          </a:p>
          <a:p>
            <a:pPr lvl="1"/>
            <a:r>
              <a:rPr lang="nl-NL" sz="2000" dirty="0"/>
              <a:t>Geaccepteerd door de markt</a:t>
            </a:r>
          </a:p>
          <a:p>
            <a:pPr lvl="1"/>
            <a:r>
              <a:rPr lang="nl-NL" sz="2000" dirty="0"/>
              <a:t>Goede wisselwerking met indicatoren Energie</a:t>
            </a:r>
          </a:p>
          <a:p>
            <a:pPr lvl="1"/>
            <a:endParaRPr lang="nl-NL" sz="2000" dirty="0"/>
          </a:p>
          <a:p>
            <a:r>
              <a:rPr lang="nl-NL" sz="2000" dirty="0"/>
              <a:t>Indicator voor </a:t>
            </a:r>
            <a:r>
              <a:rPr lang="nl-NL" sz="2000" b="1" dirty="0"/>
              <a:t>CO2-opslag </a:t>
            </a:r>
            <a:r>
              <a:rPr lang="nl-NL" sz="2000" dirty="0"/>
              <a:t>nog in ontwikkeling</a:t>
            </a:r>
          </a:p>
          <a:p>
            <a:pPr lvl="1"/>
            <a:r>
              <a:rPr lang="nl-NL" sz="2000" dirty="0"/>
              <a:t>Belang onderschreven door alle partijen</a:t>
            </a:r>
          </a:p>
          <a:p>
            <a:pPr lvl="2"/>
            <a:r>
              <a:rPr lang="nl-NL" sz="2000" dirty="0"/>
              <a:t>Methode nog onduidelijk (onderzoek loopt)</a:t>
            </a:r>
          </a:p>
        </p:txBody>
      </p:sp>
      <p:sp>
        <p:nvSpPr>
          <p:cNvPr id="3" name="Titel 2">
            <a:extLst>
              <a:ext uri="{FF2B5EF4-FFF2-40B4-BE49-F238E27FC236}">
                <a16:creationId xmlns:a16="http://schemas.microsoft.com/office/drawing/2014/main" id="{7C1E313E-8DB8-8EC0-606E-ED7820A2A0CF}"/>
              </a:ext>
            </a:extLst>
          </p:cNvPr>
          <p:cNvSpPr>
            <a:spLocks noGrp="1"/>
          </p:cNvSpPr>
          <p:nvPr>
            <p:ph type="title"/>
          </p:nvPr>
        </p:nvSpPr>
        <p:spPr/>
        <p:txBody>
          <a:bodyPr/>
          <a:lstStyle/>
          <a:p>
            <a:r>
              <a:rPr lang="nl-NL" dirty="0"/>
              <a:t>Prototype rekentool</a:t>
            </a:r>
          </a:p>
        </p:txBody>
      </p:sp>
      <p:pic>
        <p:nvPicPr>
          <p:cNvPr id="9" name="Afbeelding 8" descr="Afbeelding met hemel, buitenshuis, fabriek, vervuiling">
            <a:extLst>
              <a:ext uri="{FF2B5EF4-FFF2-40B4-BE49-F238E27FC236}">
                <a16:creationId xmlns:a16="http://schemas.microsoft.com/office/drawing/2014/main" id="{992FAC99-53C2-C1A1-B19C-262DA7AEDCC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419" r="19054"/>
          <a:stretch>
            <a:fillRect/>
          </a:stretch>
        </p:blipFill>
        <p:spPr>
          <a:xfrm>
            <a:off x="6685971" y="1699199"/>
            <a:ext cx="2659975" cy="2234261"/>
          </a:xfrm>
          <a:prstGeom prst="rect">
            <a:avLst/>
          </a:prstGeom>
        </p:spPr>
      </p:pic>
      <p:sp>
        <p:nvSpPr>
          <p:cNvPr id="10" name="Tekstvak 9">
            <a:extLst>
              <a:ext uri="{FF2B5EF4-FFF2-40B4-BE49-F238E27FC236}">
                <a16:creationId xmlns:a16="http://schemas.microsoft.com/office/drawing/2014/main" id="{E9E04138-5F7D-E7B4-6568-BD8C7AB91B32}"/>
              </a:ext>
            </a:extLst>
          </p:cNvPr>
          <p:cNvSpPr txBox="1"/>
          <p:nvPr/>
        </p:nvSpPr>
        <p:spPr>
          <a:xfrm>
            <a:off x="1591408" y="6477000"/>
            <a:ext cx="7754538" cy="230832"/>
          </a:xfrm>
          <a:prstGeom prst="rect">
            <a:avLst/>
          </a:prstGeom>
          <a:noFill/>
        </p:spPr>
        <p:txBody>
          <a:bodyPr wrap="square" rtlCol="0">
            <a:spAutoFit/>
          </a:bodyPr>
          <a:lstStyle/>
          <a:p>
            <a:pPr algn="r"/>
            <a:r>
              <a:rPr lang="nl-NL" sz="900" dirty="0">
                <a:hlinkClick r:id="rId3" tooltip="https://www.duurzaamnieuws.nl/het-grote-plaatje-de-uitstoot-blijft-stijgen/"/>
              </a:rPr>
              <a:t>Deze foto</a:t>
            </a:r>
            <a:r>
              <a:rPr lang="nl-NL" sz="900" dirty="0"/>
              <a:t> van Onbekende auteur is </a:t>
            </a:r>
            <a:r>
              <a:rPr lang="nl-NL" sz="900" dirty="0" err="1"/>
              <a:t>gelicentieerd</a:t>
            </a:r>
            <a:r>
              <a:rPr lang="nl-NL" sz="900" dirty="0"/>
              <a:t> onder </a:t>
            </a:r>
            <a:r>
              <a:rPr lang="nl-NL" sz="900" dirty="0">
                <a:hlinkClick r:id="rId4" tooltip="https://creativecommons.org/licenses/by-nc-nd/3.0/"/>
              </a:rPr>
              <a:t>CC BY-NC-ND</a:t>
            </a:r>
            <a:endParaRPr lang="nl-NL" sz="900" dirty="0"/>
          </a:p>
        </p:txBody>
      </p:sp>
      <p:pic>
        <p:nvPicPr>
          <p:cNvPr id="12" name="Afbeelding 11" descr="Afbeelding met gebouw, hemel, Balk, eigendom&#10;&#10;Door AI gegenereerde inhoud is mogelijk onjuist.">
            <a:extLst>
              <a:ext uri="{FF2B5EF4-FFF2-40B4-BE49-F238E27FC236}">
                <a16:creationId xmlns:a16="http://schemas.microsoft.com/office/drawing/2014/main" id="{789E37F1-F89C-3FCF-CA30-D5EBC1EF467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685972" y="3988362"/>
            <a:ext cx="2659974" cy="1994980"/>
          </a:xfrm>
          <a:prstGeom prst="rect">
            <a:avLst/>
          </a:prstGeom>
        </p:spPr>
      </p:pic>
    </p:spTree>
    <p:extLst>
      <p:ext uri="{BB962C8B-B14F-4D97-AF65-F5344CB8AC3E}">
        <p14:creationId xmlns:p14="http://schemas.microsoft.com/office/powerpoint/2010/main" val="326419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99A5-E30A-A2F7-D6A7-E75F87C0BAD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D86FFC3-B54A-D690-65B0-AD66BB15DB75}"/>
              </a:ext>
            </a:extLst>
          </p:cNvPr>
          <p:cNvSpPr>
            <a:spLocks noGrp="1"/>
          </p:cNvSpPr>
          <p:nvPr>
            <p:ph idx="1"/>
          </p:nvPr>
        </p:nvSpPr>
        <p:spPr/>
        <p:txBody>
          <a:bodyPr/>
          <a:lstStyle/>
          <a:p>
            <a:pPr marL="0" indent="0">
              <a:buNone/>
            </a:pPr>
            <a:r>
              <a:rPr lang="nl-NL" dirty="0"/>
              <a:t>Wat kan een corporatie/onderhoudspartner hier mee?</a:t>
            </a:r>
          </a:p>
          <a:p>
            <a:r>
              <a:rPr lang="nl-NL" dirty="0"/>
              <a:t>Onderhoud en renovatietenders</a:t>
            </a:r>
          </a:p>
          <a:p>
            <a:r>
              <a:rPr lang="nl-NL" dirty="0"/>
              <a:t>Variantenstudies</a:t>
            </a:r>
          </a:p>
          <a:p>
            <a:r>
              <a:rPr lang="nl-NL" dirty="0"/>
              <a:t>Uitstoot monitoring</a:t>
            </a:r>
          </a:p>
          <a:p>
            <a:r>
              <a:rPr lang="nl-NL" dirty="0" err="1"/>
              <a:t>MJOPs</a:t>
            </a:r>
            <a:r>
              <a:rPr lang="nl-NL" dirty="0"/>
              <a:t> optimaliseren (later)</a:t>
            </a:r>
          </a:p>
        </p:txBody>
      </p:sp>
      <p:sp>
        <p:nvSpPr>
          <p:cNvPr id="3" name="Titel 2">
            <a:extLst>
              <a:ext uri="{FF2B5EF4-FFF2-40B4-BE49-F238E27FC236}">
                <a16:creationId xmlns:a16="http://schemas.microsoft.com/office/drawing/2014/main" id="{A7BFE1BD-B9F9-0A51-73FC-445FCAFAAAD9}"/>
              </a:ext>
            </a:extLst>
          </p:cNvPr>
          <p:cNvSpPr>
            <a:spLocks noGrp="1"/>
          </p:cNvSpPr>
          <p:nvPr>
            <p:ph type="title"/>
          </p:nvPr>
        </p:nvSpPr>
        <p:spPr/>
        <p:txBody>
          <a:bodyPr/>
          <a:lstStyle/>
          <a:p>
            <a:r>
              <a:rPr lang="nl-NL" dirty="0"/>
              <a:t>Aanpak in de praktijk</a:t>
            </a:r>
          </a:p>
        </p:txBody>
      </p:sp>
    </p:spTree>
    <p:extLst>
      <p:ext uri="{BB962C8B-B14F-4D97-AF65-F5344CB8AC3E}">
        <p14:creationId xmlns:p14="http://schemas.microsoft.com/office/powerpoint/2010/main" val="2326241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52007-B156-35C2-8B23-3FEC1F318FA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62BCD56-051E-C1CC-AA0F-788A3A04FEB4}"/>
              </a:ext>
            </a:extLst>
          </p:cNvPr>
          <p:cNvSpPr>
            <a:spLocks noGrp="1"/>
          </p:cNvSpPr>
          <p:nvPr>
            <p:ph idx="1"/>
          </p:nvPr>
        </p:nvSpPr>
        <p:spPr/>
        <p:txBody>
          <a:bodyPr/>
          <a:lstStyle/>
          <a:p>
            <a:pPr marL="0" indent="0">
              <a:buNone/>
            </a:pPr>
            <a:r>
              <a:rPr lang="nl-NL" dirty="0"/>
              <a:t>Wat kan ik hier mee?</a:t>
            </a:r>
          </a:p>
          <a:p>
            <a:r>
              <a:rPr lang="nl-NL" b="1" dirty="0"/>
              <a:t>Onderhoud en renovatietenders</a:t>
            </a:r>
          </a:p>
          <a:p>
            <a:r>
              <a:rPr lang="nl-NL" dirty="0"/>
              <a:t>Variantenstudies</a:t>
            </a:r>
          </a:p>
          <a:p>
            <a:r>
              <a:rPr lang="nl-NL" dirty="0"/>
              <a:t>Uitstoot monitoring</a:t>
            </a:r>
          </a:p>
          <a:p>
            <a:r>
              <a:rPr lang="nl-NL" dirty="0" err="1"/>
              <a:t>MJOPs</a:t>
            </a:r>
            <a:r>
              <a:rPr lang="nl-NL" dirty="0"/>
              <a:t> vergelijken</a:t>
            </a:r>
          </a:p>
          <a:p>
            <a:endParaRPr lang="nl-NL" dirty="0"/>
          </a:p>
          <a:p>
            <a:pPr marL="0" indent="0">
              <a:buNone/>
            </a:pPr>
            <a:r>
              <a:rPr lang="nl-NL" dirty="0"/>
              <a:t>A.d.h.v. twee voorbeeldprojecten nemen we jullie mee</a:t>
            </a:r>
          </a:p>
        </p:txBody>
      </p:sp>
      <p:sp>
        <p:nvSpPr>
          <p:cNvPr id="3" name="Titel 2">
            <a:extLst>
              <a:ext uri="{FF2B5EF4-FFF2-40B4-BE49-F238E27FC236}">
                <a16:creationId xmlns:a16="http://schemas.microsoft.com/office/drawing/2014/main" id="{C20EAEC9-75A9-4E33-DF37-C4BBC9ADFB72}"/>
              </a:ext>
            </a:extLst>
          </p:cNvPr>
          <p:cNvSpPr>
            <a:spLocks noGrp="1"/>
          </p:cNvSpPr>
          <p:nvPr>
            <p:ph type="title"/>
          </p:nvPr>
        </p:nvSpPr>
        <p:spPr/>
        <p:txBody>
          <a:bodyPr/>
          <a:lstStyle/>
          <a:p>
            <a:r>
              <a:rPr lang="nl-NL" dirty="0"/>
              <a:t>Aanpak in de praktijk</a:t>
            </a:r>
          </a:p>
        </p:txBody>
      </p:sp>
    </p:spTree>
    <p:extLst>
      <p:ext uri="{BB962C8B-B14F-4D97-AF65-F5344CB8AC3E}">
        <p14:creationId xmlns:p14="http://schemas.microsoft.com/office/powerpoint/2010/main" val="271178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8795B5CE-AF75-241F-2AA3-E8F5A7F8444C}"/>
              </a:ext>
            </a:extLst>
          </p:cNvPr>
          <p:cNvPicPr>
            <a:picLocks noGrp="1" noChangeAspect="1"/>
          </p:cNvPicPr>
          <p:nvPr>
            <p:ph idx="1"/>
          </p:nvPr>
        </p:nvPicPr>
        <p:blipFill>
          <a:blip r:embed="rId2"/>
          <a:srcRect b="5394"/>
          <a:stretch>
            <a:fillRect/>
          </a:stretch>
        </p:blipFill>
        <p:spPr bwMode="gray">
          <a:xfrm>
            <a:off x="694800" y="768433"/>
            <a:ext cx="9724085" cy="5421352"/>
          </a:xfrm>
          <a:prstGeom prst="rect">
            <a:avLst/>
          </a:prstGeom>
        </p:spPr>
      </p:pic>
      <p:sp>
        <p:nvSpPr>
          <p:cNvPr id="3" name="Titel 2">
            <a:extLst>
              <a:ext uri="{FF2B5EF4-FFF2-40B4-BE49-F238E27FC236}">
                <a16:creationId xmlns:a16="http://schemas.microsoft.com/office/drawing/2014/main" id="{C817F640-0F4C-56FC-FBB7-102272EF787A}"/>
              </a:ext>
            </a:extLst>
          </p:cNvPr>
          <p:cNvSpPr>
            <a:spLocks noGrp="1"/>
          </p:cNvSpPr>
          <p:nvPr>
            <p:ph type="title"/>
          </p:nvPr>
        </p:nvSpPr>
        <p:spPr/>
        <p:txBody>
          <a:bodyPr/>
          <a:lstStyle/>
          <a:p>
            <a:r>
              <a:rPr lang="nl-NL" dirty="0"/>
              <a:t>Rekentool (invoer)</a:t>
            </a:r>
          </a:p>
        </p:txBody>
      </p:sp>
      <p:sp>
        <p:nvSpPr>
          <p:cNvPr id="2" name="Rechthoek 1">
            <a:extLst>
              <a:ext uri="{FF2B5EF4-FFF2-40B4-BE49-F238E27FC236}">
                <a16:creationId xmlns:a16="http://schemas.microsoft.com/office/drawing/2014/main" id="{7B75268B-7DF4-7251-EFA3-F647783D1B6E}"/>
              </a:ext>
            </a:extLst>
          </p:cNvPr>
          <p:cNvSpPr/>
          <p:nvPr/>
        </p:nvSpPr>
        <p:spPr>
          <a:xfrm>
            <a:off x="6858000" y="768433"/>
            <a:ext cx="3340800" cy="219457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5E51DA8-589C-0D7F-F4AA-B02D0BB3D2C7}"/>
              </a:ext>
            </a:extLst>
          </p:cNvPr>
          <p:cNvSpPr txBox="1"/>
          <p:nvPr/>
        </p:nvSpPr>
        <p:spPr>
          <a:xfrm>
            <a:off x="7315200" y="1037492"/>
            <a:ext cx="791308" cy="200055"/>
          </a:xfrm>
          <a:prstGeom prst="rect">
            <a:avLst/>
          </a:prstGeom>
          <a:solidFill>
            <a:schemeClr val="bg1"/>
          </a:solidFill>
        </p:spPr>
        <p:txBody>
          <a:bodyPr wrap="square" rtlCol="0">
            <a:spAutoFit/>
          </a:bodyPr>
          <a:lstStyle/>
          <a:p>
            <a:pPr algn="ctr"/>
            <a:r>
              <a:rPr lang="nl-NL" sz="700" dirty="0"/>
              <a:t>EGW-project</a:t>
            </a:r>
          </a:p>
        </p:txBody>
      </p:sp>
      <p:sp>
        <p:nvSpPr>
          <p:cNvPr id="8" name="Tekstvak 7">
            <a:extLst>
              <a:ext uri="{FF2B5EF4-FFF2-40B4-BE49-F238E27FC236}">
                <a16:creationId xmlns:a16="http://schemas.microsoft.com/office/drawing/2014/main" id="{F329D573-F504-17FF-E4E6-39C43214DBB6}"/>
              </a:ext>
            </a:extLst>
          </p:cNvPr>
          <p:cNvSpPr txBox="1"/>
          <p:nvPr/>
        </p:nvSpPr>
        <p:spPr>
          <a:xfrm>
            <a:off x="9015047" y="1037492"/>
            <a:ext cx="791308" cy="200055"/>
          </a:xfrm>
          <a:prstGeom prst="rect">
            <a:avLst/>
          </a:prstGeom>
          <a:solidFill>
            <a:schemeClr val="bg1"/>
          </a:solidFill>
        </p:spPr>
        <p:txBody>
          <a:bodyPr wrap="square" rtlCol="0">
            <a:spAutoFit/>
          </a:bodyPr>
          <a:lstStyle/>
          <a:p>
            <a:pPr algn="ctr"/>
            <a:r>
              <a:rPr lang="nl-NL" sz="700" dirty="0"/>
              <a:t>MGW-project</a:t>
            </a:r>
          </a:p>
        </p:txBody>
      </p:sp>
    </p:spTree>
    <p:extLst>
      <p:ext uri="{BB962C8B-B14F-4D97-AF65-F5344CB8AC3E}">
        <p14:creationId xmlns:p14="http://schemas.microsoft.com/office/powerpoint/2010/main" val="868223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0C8A-2325-60F2-A6B0-D18788E25F74}"/>
            </a:ext>
          </a:extLst>
        </p:cNvPr>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4E6A5F66-508A-0981-B7C3-17BB5468A7BA}"/>
              </a:ext>
            </a:extLst>
          </p:cNvPr>
          <p:cNvPicPr>
            <a:picLocks noGrp="1" noChangeAspect="1"/>
          </p:cNvPicPr>
          <p:nvPr>
            <p:ph idx="1"/>
          </p:nvPr>
        </p:nvPicPr>
        <p:blipFill>
          <a:blip r:embed="rId2"/>
          <a:srcRect b="5394"/>
          <a:stretch>
            <a:fillRect/>
          </a:stretch>
        </p:blipFill>
        <p:spPr bwMode="gray">
          <a:xfrm>
            <a:off x="694800" y="768433"/>
            <a:ext cx="9724085" cy="5421352"/>
          </a:xfrm>
          <a:prstGeom prst="rect">
            <a:avLst/>
          </a:prstGeom>
        </p:spPr>
      </p:pic>
      <p:sp>
        <p:nvSpPr>
          <p:cNvPr id="3" name="Titel 2">
            <a:extLst>
              <a:ext uri="{FF2B5EF4-FFF2-40B4-BE49-F238E27FC236}">
                <a16:creationId xmlns:a16="http://schemas.microsoft.com/office/drawing/2014/main" id="{4E7A2DE0-1DA6-5633-E00E-C6A7DF2AB877}"/>
              </a:ext>
            </a:extLst>
          </p:cNvPr>
          <p:cNvSpPr>
            <a:spLocks noGrp="1"/>
          </p:cNvSpPr>
          <p:nvPr>
            <p:ph type="title"/>
          </p:nvPr>
        </p:nvSpPr>
        <p:spPr/>
        <p:txBody>
          <a:bodyPr/>
          <a:lstStyle/>
          <a:p>
            <a:r>
              <a:rPr lang="nl-NL" dirty="0"/>
              <a:t>Rekentool (invoer)</a:t>
            </a:r>
          </a:p>
        </p:txBody>
      </p:sp>
      <p:sp>
        <p:nvSpPr>
          <p:cNvPr id="2" name="Rechthoek 1">
            <a:extLst>
              <a:ext uri="{FF2B5EF4-FFF2-40B4-BE49-F238E27FC236}">
                <a16:creationId xmlns:a16="http://schemas.microsoft.com/office/drawing/2014/main" id="{D000C83B-3D19-8DCE-AFC0-9C12CD12A09F}"/>
              </a:ext>
            </a:extLst>
          </p:cNvPr>
          <p:cNvSpPr/>
          <p:nvPr/>
        </p:nvSpPr>
        <p:spPr>
          <a:xfrm>
            <a:off x="826477" y="2922548"/>
            <a:ext cx="5838092" cy="3267237"/>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934A6642-0975-817D-6313-2C2FD683B68E}"/>
              </a:ext>
            </a:extLst>
          </p:cNvPr>
          <p:cNvSpPr txBox="1"/>
          <p:nvPr/>
        </p:nvSpPr>
        <p:spPr>
          <a:xfrm>
            <a:off x="7315200" y="1037492"/>
            <a:ext cx="791308" cy="200055"/>
          </a:xfrm>
          <a:prstGeom prst="rect">
            <a:avLst/>
          </a:prstGeom>
          <a:solidFill>
            <a:schemeClr val="bg1"/>
          </a:solidFill>
        </p:spPr>
        <p:txBody>
          <a:bodyPr wrap="square" rtlCol="0">
            <a:spAutoFit/>
          </a:bodyPr>
          <a:lstStyle/>
          <a:p>
            <a:pPr algn="ctr"/>
            <a:r>
              <a:rPr lang="nl-NL" sz="700" dirty="0"/>
              <a:t>EGW-project</a:t>
            </a:r>
          </a:p>
        </p:txBody>
      </p:sp>
      <p:sp>
        <p:nvSpPr>
          <p:cNvPr id="6" name="Tekstvak 5">
            <a:extLst>
              <a:ext uri="{FF2B5EF4-FFF2-40B4-BE49-F238E27FC236}">
                <a16:creationId xmlns:a16="http://schemas.microsoft.com/office/drawing/2014/main" id="{0BAC9558-5A41-E3CF-2DF6-F0F12117E15F}"/>
              </a:ext>
            </a:extLst>
          </p:cNvPr>
          <p:cNvSpPr txBox="1"/>
          <p:nvPr/>
        </p:nvSpPr>
        <p:spPr>
          <a:xfrm>
            <a:off x="9015047" y="1037492"/>
            <a:ext cx="791308" cy="200055"/>
          </a:xfrm>
          <a:prstGeom prst="rect">
            <a:avLst/>
          </a:prstGeom>
          <a:solidFill>
            <a:schemeClr val="bg1"/>
          </a:solidFill>
        </p:spPr>
        <p:txBody>
          <a:bodyPr wrap="square" rtlCol="0">
            <a:spAutoFit/>
          </a:bodyPr>
          <a:lstStyle/>
          <a:p>
            <a:pPr algn="ctr"/>
            <a:r>
              <a:rPr lang="nl-NL" sz="700" dirty="0"/>
              <a:t>MGW-project</a:t>
            </a:r>
          </a:p>
        </p:txBody>
      </p:sp>
    </p:spTree>
    <p:extLst>
      <p:ext uri="{BB962C8B-B14F-4D97-AF65-F5344CB8AC3E}">
        <p14:creationId xmlns:p14="http://schemas.microsoft.com/office/powerpoint/2010/main" val="2289392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ACCF8-7BAF-D8D1-3EE0-D2A81EEDED56}"/>
            </a:ext>
          </a:extLst>
        </p:cNvPr>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419AB9F9-0B18-23EE-1A1F-481376D7F70E}"/>
              </a:ext>
            </a:extLst>
          </p:cNvPr>
          <p:cNvPicPr>
            <a:picLocks noGrp="1" noChangeAspect="1"/>
          </p:cNvPicPr>
          <p:nvPr>
            <p:ph idx="1"/>
          </p:nvPr>
        </p:nvPicPr>
        <p:blipFill>
          <a:blip r:embed="rId2"/>
          <a:srcRect b="5394"/>
          <a:stretch>
            <a:fillRect/>
          </a:stretch>
        </p:blipFill>
        <p:spPr bwMode="gray">
          <a:xfrm>
            <a:off x="694800" y="768433"/>
            <a:ext cx="9724085" cy="5421352"/>
          </a:xfrm>
          <a:prstGeom prst="rect">
            <a:avLst/>
          </a:prstGeom>
        </p:spPr>
      </p:pic>
      <p:sp>
        <p:nvSpPr>
          <p:cNvPr id="3" name="Titel 2">
            <a:extLst>
              <a:ext uri="{FF2B5EF4-FFF2-40B4-BE49-F238E27FC236}">
                <a16:creationId xmlns:a16="http://schemas.microsoft.com/office/drawing/2014/main" id="{98C752A4-ED39-EC12-0F0B-C5FF639B3F85}"/>
              </a:ext>
            </a:extLst>
          </p:cNvPr>
          <p:cNvSpPr>
            <a:spLocks noGrp="1"/>
          </p:cNvSpPr>
          <p:nvPr>
            <p:ph type="title"/>
          </p:nvPr>
        </p:nvSpPr>
        <p:spPr/>
        <p:txBody>
          <a:bodyPr/>
          <a:lstStyle/>
          <a:p>
            <a:r>
              <a:rPr lang="nl-NL" dirty="0"/>
              <a:t>Rekentool (invoer)</a:t>
            </a:r>
          </a:p>
        </p:txBody>
      </p:sp>
      <p:sp>
        <p:nvSpPr>
          <p:cNvPr id="2" name="Rechthoek 1">
            <a:extLst>
              <a:ext uri="{FF2B5EF4-FFF2-40B4-BE49-F238E27FC236}">
                <a16:creationId xmlns:a16="http://schemas.microsoft.com/office/drawing/2014/main" id="{714D3AC9-9B1E-AC5D-BA6C-B286B603EFFF}"/>
              </a:ext>
            </a:extLst>
          </p:cNvPr>
          <p:cNvSpPr/>
          <p:nvPr/>
        </p:nvSpPr>
        <p:spPr>
          <a:xfrm>
            <a:off x="6787662" y="2992887"/>
            <a:ext cx="3411138" cy="3196898"/>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9AD66FA0-2CC6-34DC-BF16-826EE3B35088}"/>
              </a:ext>
            </a:extLst>
          </p:cNvPr>
          <p:cNvSpPr txBox="1"/>
          <p:nvPr/>
        </p:nvSpPr>
        <p:spPr>
          <a:xfrm>
            <a:off x="7315200" y="1037492"/>
            <a:ext cx="791308" cy="200055"/>
          </a:xfrm>
          <a:prstGeom prst="rect">
            <a:avLst/>
          </a:prstGeom>
          <a:solidFill>
            <a:schemeClr val="bg1"/>
          </a:solidFill>
        </p:spPr>
        <p:txBody>
          <a:bodyPr wrap="square" rtlCol="0">
            <a:spAutoFit/>
          </a:bodyPr>
          <a:lstStyle/>
          <a:p>
            <a:pPr algn="ctr"/>
            <a:r>
              <a:rPr lang="nl-NL" sz="700" dirty="0"/>
              <a:t>EGW-project</a:t>
            </a:r>
          </a:p>
        </p:txBody>
      </p:sp>
      <p:sp>
        <p:nvSpPr>
          <p:cNvPr id="6" name="Tekstvak 5">
            <a:extLst>
              <a:ext uri="{FF2B5EF4-FFF2-40B4-BE49-F238E27FC236}">
                <a16:creationId xmlns:a16="http://schemas.microsoft.com/office/drawing/2014/main" id="{7C957B02-6C53-8C0D-9A13-CA61B0277588}"/>
              </a:ext>
            </a:extLst>
          </p:cNvPr>
          <p:cNvSpPr txBox="1"/>
          <p:nvPr/>
        </p:nvSpPr>
        <p:spPr>
          <a:xfrm>
            <a:off x="9015047" y="1037492"/>
            <a:ext cx="791308" cy="200055"/>
          </a:xfrm>
          <a:prstGeom prst="rect">
            <a:avLst/>
          </a:prstGeom>
          <a:solidFill>
            <a:schemeClr val="bg1"/>
          </a:solidFill>
        </p:spPr>
        <p:txBody>
          <a:bodyPr wrap="square" rtlCol="0">
            <a:spAutoFit/>
          </a:bodyPr>
          <a:lstStyle/>
          <a:p>
            <a:pPr algn="ctr"/>
            <a:r>
              <a:rPr lang="nl-NL" sz="700" dirty="0"/>
              <a:t>MGW-project</a:t>
            </a:r>
          </a:p>
        </p:txBody>
      </p:sp>
    </p:spTree>
    <p:extLst>
      <p:ext uri="{BB962C8B-B14F-4D97-AF65-F5344CB8AC3E}">
        <p14:creationId xmlns:p14="http://schemas.microsoft.com/office/powerpoint/2010/main" val="2373772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B23CC775-1F04-F690-1188-4A68B7F8AFFC}"/>
              </a:ext>
            </a:extLst>
          </p:cNvPr>
          <p:cNvGraphicFramePr>
            <a:graphicFrameLocks noGrp="1"/>
          </p:cNvGraphicFramePr>
          <p:nvPr>
            <p:ph idx="1"/>
          </p:nvPr>
        </p:nvGraphicFramePr>
        <p:xfrm>
          <a:off x="694800" y="1666817"/>
          <a:ext cx="7912869" cy="3524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D673AB1C-AECA-C5B7-1E6E-C37807A57065}"/>
              </a:ext>
            </a:extLst>
          </p:cNvPr>
          <p:cNvSpPr>
            <a:spLocks noGrp="1"/>
          </p:cNvSpPr>
          <p:nvPr>
            <p:ph type="title"/>
          </p:nvPr>
        </p:nvSpPr>
        <p:spPr/>
        <p:txBody>
          <a:bodyPr/>
          <a:lstStyle/>
          <a:p>
            <a:r>
              <a:rPr lang="nl-NL" dirty="0"/>
              <a:t>Toepassing rekentool</a:t>
            </a:r>
          </a:p>
        </p:txBody>
      </p:sp>
    </p:spTree>
    <p:extLst>
      <p:ext uri="{BB962C8B-B14F-4D97-AF65-F5344CB8AC3E}">
        <p14:creationId xmlns:p14="http://schemas.microsoft.com/office/powerpoint/2010/main" val="2589732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23599-BE0C-EF61-9AE6-81128C69B1F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0F02A28-ADC2-3D47-2408-403619CCD1A4}"/>
              </a:ext>
            </a:extLst>
          </p:cNvPr>
          <p:cNvSpPr>
            <a:spLocks noGrp="1"/>
          </p:cNvSpPr>
          <p:nvPr>
            <p:ph type="title"/>
          </p:nvPr>
        </p:nvSpPr>
        <p:spPr/>
        <p:txBody>
          <a:bodyPr/>
          <a:lstStyle/>
          <a:p>
            <a:r>
              <a:rPr lang="nl-NL" dirty="0"/>
              <a:t>Rekentool (resultaten)</a:t>
            </a:r>
          </a:p>
        </p:txBody>
      </p:sp>
      <p:pic>
        <p:nvPicPr>
          <p:cNvPr id="8" name="Tijdelijke aanduiding voor inhoud 7">
            <a:extLst>
              <a:ext uri="{FF2B5EF4-FFF2-40B4-BE49-F238E27FC236}">
                <a16:creationId xmlns:a16="http://schemas.microsoft.com/office/drawing/2014/main" id="{A31DA9F8-9600-27FB-3B85-6C7C6BF9D35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586" b="2490"/>
          <a:stretch>
            <a:fillRect/>
          </a:stretch>
        </p:blipFill>
        <p:spPr>
          <a:xfrm>
            <a:off x="694800" y="1001596"/>
            <a:ext cx="6550062" cy="4491152"/>
          </a:xfrm>
          <a:prstGeom prst="rect">
            <a:avLst/>
          </a:prstGeom>
        </p:spPr>
      </p:pic>
      <p:sp>
        <p:nvSpPr>
          <p:cNvPr id="2" name="Tekstvak 1">
            <a:extLst>
              <a:ext uri="{FF2B5EF4-FFF2-40B4-BE49-F238E27FC236}">
                <a16:creationId xmlns:a16="http://schemas.microsoft.com/office/drawing/2014/main" id="{FDB1D0BF-639C-0E4F-BF30-9AD9A947704B}"/>
              </a:ext>
            </a:extLst>
          </p:cNvPr>
          <p:cNvSpPr txBox="1"/>
          <p:nvPr/>
        </p:nvSpPr>
        <p:spPr>
          <a:xfrm>
            <a:off x="4311675" y="1784800"/>
            <a:ext cx="2940104" cy="307777"/>
          </a:xfrm>
          <a:prstGeom prst="rect">
            <a:avLst/>
          </a:prstGeom>
          <a:solidFill>
            <a:schemeClr val="bg1"/>
          </a:solidFill>
        </p:spPr>
        <p:txBody>
          <a:bodyPr wrap="square" rtlCol="0">
            <a:spAutoFit/>
          </a:bodyPr>
          <a:lstStyle/>
          <a:p>
            <a:pPr algn="ctr"/>
            <a:r>
              <a:rPr lang="nl-NL" sz="1400" dirty="0"/>
              <a:t>EGW-project</a:t>
            </a:r>
          </a:p>
        </p:txBody>
      </p:sp>
      <p:sp>
        <p:nvSpPr>
          <p:cNvPr id="4" name="Tekstvak 3">
            <a:extLst>
              <a:ext uri="{FF2B5EF4-FFF2-40B4-BE49-F238E27FC236}">
                <a16:creationId xmlns:a16="http://schemas.microsoft.com/office/drawing/2014/main" id="{36774954-AB28-2FB1-7340-12F4268AD731}"/>
              </a:ext>
            </a:extLst>
          </p:cNvPr>
          <p:cNvSpPr txBox="1"/>
          <p:nvPr/>
        </p:nvSpPr>
        <p:spPr>
          <a:xfrm>
            <a:off x="915428" y="1784800"/>
            <a:ext cx="2940103" cy="307777"/>
          </a:xfrm>
          <a:prstGeom prst="rect">
            <a:avLst/>
          </a:prstGeom>
          <a:solidFill>
            <a:schemeClr val="bg1"/>
          </a:solidFill>
        </p:spPr>
        <p:txBody>
          <a:bodyPr wrap="square" rtlCol="0">
            <a:spAutoFit/>
          </a:bodyPr>
          <a:lstStyle/>
          <a:p>
            <a:pPr algn="ctr"/>
            <a:r>
              <a:rPr lang="nl-NL" sz="1400" dirty="0"/>
              <a:t>MGW-project</a:t>
            </a:r>
          </a:p>
        </p:txBody>
      </p:sp>
      <p:sp>
        <p:nvSpPr>
          <p:cNvPr id="10" name="Tekstvak 9">
            <a:extLst>
              <a:ext uri="{FF2B5EF4-FFF2-40B4-BE49-F238E27FC236}">
                <a16:creationId xmlns:a16="http://schemas.microsoft.com/office/drawing/2014/main" id="{D6F421C6-8631-09E0-AD84-7E6526408893}"/>
              </a:ext>
            </a:extLst>
          </p:cNvPr>
          <p:cNvSpPr txBox="1"/>
          <p:nvPr/>
        </p:nvSpPr>
        <p:spPr>
          <a:xfrm>
            <a:off x="694800" y="5671738"/>
            <a:ext cx="7200900" cy="369332"/>
          </a:xfrm>
          <a:prstGeom prst="rect">
            <a:avLst/>
          </a:prstGeom>
          <a:noFill/>
        </p:spPr>
        <p:txBody>
          <a:bodyPr wrap="square">
            <a:spAutoFit/>
          </a:bodyPr>
          <a:lstStyle/>
          <a:p>
            <a:r>
              <a:rPr lang="nl-NL" dirty="0"/>
              <a:t>Zwaartepunt ligt in dit geval bij de BKT-renovaties en installaties</a:t>
            </a:r>
          </a:p>
        </p:txBody>
      </p:sp>
    </p:spTree>
    <p:extLst>
      <p:ext uri="{BB962C8B-B14F-4D97-AF65-F5344CB8AC3E}">
        <p14:creationId xmlns:p14="http://schemas.microsoft.com/office/powerpoint/2010/main" val="759913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CF197-2351-AA44-CD59-2B20534F5CB3}"/>
            </a:ext>
          </a:extLst>
        </p:cNvPr>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FD2E328F-C0DA-AC9A-31EB-814A98B5DA4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6120" r="-45"/>
          <a:stretch>
            <a:fillRect/>
          </a:stretch>
        </p:blipFill>
        <p:spPr bwMode="gray">
          <a:xfrm>
            <a:off x="694800" y="1037492"/>
            <a:ext cx="8994532" cy="4433288"/>
          </a:xfrm>
          <a:prstGeom prst="rect">
            <a:avLst/>
          </a:prstGeom>
        </p:spPr>
      </p:pic>
      <p:sp>
        <p:nvSpPr>
          <p:cNvPr id="3" name="Titel 2">
            <a:extLst>
              <a:ext uri="{FF2B5EF4-FFF2-40B4-BE49-F238E27FC236}">
                <a16:creationId xmlns:a16="http://schemas.microsoft.com/office/drawing/2014/main" id="{AB96E1D6-4A01-6101-4D2C-DBB1CB8A0A55}"/>
              </a:ext>
            </a:extLst>
          </p:cNvPr>
          <p:cNvSpPr>
            <a:spLocks noGrp="1"/>
          </p:cNvSpPr>
          <p:nvPr>
            <p:ph type="title"/>
          </p:nvPr>
        </p:nvSpPr>
        <p:spPr/>
        <p:txBody>
          <a:bodyPr/>
          <a:lstStyle/>
          <a:p>
            <a:r>
              <a:rPr lang="nl-NL" dirty="0"/>
              <a:t>Rekentool (invoer)</a:t>
            </a:r>
          </a:p>
        </p:txBody>
      </p:sp>
      <p:sp>
        <p:nvSpPr>
          <p:cNvPr id="2" name="Rechthoek 1">
            <a:extLst>
              <a:ext uri="{FF2B5EF4-FFF2-40B4-BE49-F238E27FC236}">
                <a16:creationId xmlns:a16="http://schemas.microsoft.com/office/drawing/2014/main" id="{FB0A4124-A463-3772-99EE-0638D6099F5E}"/>
              </a:ext>
            </a:extLst>
          </p:cNvPr>
          <p:cNvSpPr/>
          <p:nvPr/>
        </p:nvSpPr>
        <p:spPr>
          <a:xfrm>
            <a:off x="3868615" y="4114800"/>
            <a:ext cx="2227385" cy="1338396"/>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FD02173F-D83B-4A2F-A225-626608C5FF3A}"/>
              </a:ext>
            </a:extLst>
          </p:cNvPr>
          <p:cNvSpPr txBox="1"/>
          <p:nvPr/>
        </p:nvSpPr>
        <p:spPr>
          <a:xfrm>
            <a:off x="3938954" y="1626576"/>
            <a:ext cx="1591408" cy="276999"/>
          </a:xfrm>
          <a:prstGeom prst="rect">
            <a:avLst/>
          </a:prstGeom>
          <a:solidFill>
            <a:schemeClr val="bg1"/>
          </a:solidFill>
        </p:spPr>
        <p:txBody>
          <a:bodyPr wrap="square" rtlCol="0">
            <a:spAutoFit/>
          </a:bodyPr>
          <a:lstStyle/>
          <a:p>
            <a:pPr algn="ctr"/>
            <a:r>
              <a:rPr lang="nl-NL" sz="1200" dirty="0"/>
              <a:t>EGW-project</a:t>
            </a:r>
          </a:p>
        </p:txBody>
      </p:sp>
      <p:sp>
        <p:nvSpPr>
          <p:cNvPr id="6" name="Tekstvak 5">
            <a:extLst>
              <a:ext uri="{FF2B5EF4-FFF2-40B4-BE49-F238E27FC236}">
                <a16:creationId xmlns:a16="http://schemas.microsoft.com/office/drawing/2014/main" id="{3A8E9E2F-6125-3FD4-B890-91BCF41EF9E2}"/>
              </a:ext>
            </a:extLst>
          </p:cNvPr>
          <p:cNvSpPr txBox="1"/>
          <p:nvPr/>
        </p:nvSpPr>
        <p:spPr>
          <a:xfrm>
            <a:off x="7482254" y="1626576"/>
            <a:ext cx="1669039" cy="276999"/>
          </a:xfrm>
          <a:prstGeom prst="rect">
            <a:avLst/>
          </a:prstGeom>
          <a:solidFill>
            <a:schemeClr val="bg1"/>
          </a:solidFill>
        </p:spPr>
        <p:txBody>
          <a:bodyPr wrap="square" rtlCol="0">
            <a:spAutoFit/>
          </a:bodyPr>
          <a:lstStyle/>
          <a:p>
            <a:pPr algn="ctr"/>
            <a:r>
              <a:rPr lang="nl-NL" sz="1200" dirty="0"/>
              <a:t>MGW-project</a:t>
            </a:r>
            <a:endParaRPr lang="nl-NL" sz="700" dirty="0"/>
          </a:p>
        </p:txBody>
      </p:sp>
      <p:sp>
        <p:nvSpPr>
          <p:cNvPr id="7" name="Rechthoek 6">
            <a:extLst>
              <a:ext uri="{FF2B5EF4-FFF2-40B4-BE49-F238E27FC236}">
                <a16:creationId xmlns:a16="http://schemas.microsoft.com/office/drawing/2014/main" id="{7A0BB250-66A2-4922-6DE5-518FF414B371}"/>
              </a:ext>
            </a:extLst>
          </p:cNvPr>
          <p:cNvSpPr/>
          <p:nvPr/>
        </p:nvSpPr>
        <p:spPr>
          <a:xfrm>
            <a:off x="7461947" y="4114800"/>
            <a:ext cx="2227385" cy="133839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D4DD462-2C76-EFCD-5824-DE73BAB22A7A}"/>
              </a:ext>
            </a:extLst>
          </p:cNvPr>
          <p:cNvSpPr/>
          <p:nvPr/>
        </p:nvSpPr>
        <p:spPr>
          <a:xfrm>
            <a:off x="694800" y="4615962"/>
            <a:ext cx="1854969" cy="83723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DD65C41E-CD61-68A2-7ABC-4A55391D9F74}"/>
              </a:ext>
            </a:extLst>
          </p:cNvPr>
          <p:cNvSpPr txBox="1"/>
          <p:nvPr/>
        </p:nvSpPr>
        <p:spPr>
          <a:xfrm>
            <a:off x="694800" y="5635842"/>
            <a:ext cx="8748138" cy="369332"/>
          </a:xfrm>
          <a:prstGeom prst="rect">
            <a:avLst/>
          </a:prstGeom>
          <a:noFill/>
        </p:spPr>
        <p:txBody>
          <a:bodyPr wrap="square">
            <a:spAutoFit/>
          </a:bodyPr>
          <a:lstStyle/>
          <a:p>
            <a:r>
              <a:rPr lang="nl-NL" dirty="0"/>
              <a:t>Energetische verbetering weegt ruimschoots op tegen investering in materiaal</a:t>
            </a:r>
          </a:p>
        </p:txBody>
      </p:sp>
    </p:spTree>
    <p:extLst>
      <p:ext uri="{BB962C8B-B14F-4D97-AF65-F5344CB8AC3E}">
        <p14:creationId xmlns:p14="http://schemas.microsoft.com/office/powerpoint/2010/main" val="3602011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EF9AD-D440-EAA7-51AA-EEA17FF9E591}"/>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BCF0A2E-0DBA-4231-3CED-538D21FCBC24}"/>
              </a:ext>
            </a:extLst>
          </p:cNvPr>
          <p:cNvSpPr>
            <a:spLocks noGrp="1"/>
          </p:cNvSpPr>
          <p:nvPr>
            <p:ph idx="1"/>
          </p:nvPr>
        </p:nvSpPr>
        <p:spPr/>
        <p:txBody>
          <a:bodyPr/>
          <a:lstStyle/>
          <a:p>
            <a:pPr marL="0" indent="0">
              <a:buNone/>
            </a:pPr>
            <a:r>
              <a:rPr lang="nl-NL" dirty="0"/>
              <a:t>Ga in gesprek over mogelijke verbeteringen bij </a:t>
            </a:r>
            <a:r>
              <a:rPr lang="nl-NL" dirty="0" err="1"/>
              <a:t>BKT’s</a:t>
            </a:r>
            <a:r>
              <a:rPr lang="nl-NL" dirty="0"/>
              <a:t> en installaties: </a:t>
            </a:r>
          </a:p>
          <a:p>
            <a:pPr lvl="3"/>
            <a:r>
              <a:rPr lang="nl-NL" dirty="0"/>
              <a:t>Hergebruik, </a:t>
            </a:r>
          </a:p>
          <a:p>
            <a:pPr lvl="3"/>
            <a:r>
              <a:rPr lang="nl-NL" dirty="0"/>
              <a:t>Producten met lagere uitstoot, </a:t>
            </a:r>
          </a:p>
          <a:p>
            <a:pPr lvl="3"/>
            <a:r>
              <a:rPr lang="nl-NL" dirty="0"/>
              <a:t>Keuze tussen repareren of vervangen</a:t>
            </a:r>
          </a:p>
          <a:p>
            <a:pPr lvl="3"/>
            <a:r>
              <a:rPr lang="nl-NL" dirty="0"/>
              <a:t>Et cetera...</a:t>
            </a:r>
          </a:p>
        </p:txBody>
      </p:sp>
      <p:sp>
        <p:nvSpPr>
          <p:cNvPr id="3" name="Titel 2">
            <a:extLst>
              <a:ext uri="{FF2B5EF4-FFF2-40B4-BE49-F238E27FC236}">
                <a16:creationId xmlns:a16="http://schemas.microsoft.com/office/drawing/2014/main" id="{2609FA8A-6889-9D69-7957-12ACA2D21109}"/>
              </a:ext>
            </a:extLst>
          </p:cNvPr>
          <p:cNvSpPr>
            <a:spLocks noGrp="1"/>
          </p:cNvSpPr>
          <p:nvPr>
            <p:ph type="title"/>
          </p:nvPr>
        </p:nvSpPr>
        <p:spPr/>
        <p:txBody>
          <a:bodyPr/>
          <a:lstStyle/>
          <a:p>
            <a:r>
              <a:rPr lang="nl-NL" dirty="0"/>
              <a:t>Inzichten</a:t>
            </a:r>
          </a:p>
        </p:txBody>
      </p:sp>
    </p:spTree>
    <p:extLst>
      <p:ext uri="{BB962C8B-B14F-4D97-AF65-F5344CB8AC3E}">
        <p14:creationId xmlns:p14="http://schemas.microsoft.com/office/powerpoint/2010/main" val="892787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4D1F42-151B-377E-7E7F-55D739A3EF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C3631B-E761-2E84-D4E6-635897CA6DBE}"/>
              </a:ext>
            </a:extLst>
          </p:cNvPr>
          <p:cNvSpPr>
            <a:spLocks noGrp="1"/>
          </p:cNvSpPr>
          <p:nvPr>
            <p:ph type="title"/>
          </p:nvPr>
        </p:nvSpPr>
        <p:spPr>
          <a:xfrm>
            <a:off x="6960097" y="908720"/>
            <a:ext cx="4320480" cy="1314450"/>
          </a:xfrm>
        </p:spPr>
        <p:txBody>
          <a:bodyPr>
            <a:noAutofit/>
          </a:bodyPr>
          <a:lstStyle/>
          <a:p>
            <a:r>
              <a:rPr lang="nl-NL" sz="4000" b="1">
                <a:solidFill>
                  <a:srgbClr val="106B64"/>
                </a:solidFill>
              </a:rPr>
              <a:t>Afsluiting</a:t>
            </a:r>
            <a:endParaRPr lang="nl-NL" sz="4000" b="1" dirty="0">
              <a:solidFill>
                <a:srgbClr val="106B64"/>
              </a:solidFill>
            </a:endParaRPr>
          </a:p>
        </p:txBody>
      </p:sp>
      <p:sp>
        <p:nvSpPr>
          <p:cNvPr id="3" name="Tijdelijke aanduiding voor inhoud 2">
            <a:extLst>
              <a:ext uri="{FF2B5EF4-FFF2-40B4-BE49-F238E27FC236}">
                <a16:creationId xmlns:a16="http://schemas.microsoft.com/office/drawing/2014/main" id="{8B4F4D36-14CE-C87F-5C44-0C13CF2FB00A}"/>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Sjoerd Klijn Velderman</a:t>
            </a:r>
          </a:p>
        </p:txBody>
      </p:sp>
      <p:sp>
        <p:nvSpPr>
          <p:cNvPr id="10" name="TextBox 9">
            <a:extLst>
              <a:ext uri="{FF2B5EF4-FFF2-40B4-BE49-F238E27FC236}">
                <a16:creationId xmlns:a16="http://schemas.microsoft.com/office/drawing/2014/main" id="{DA9D8678-5D70-1155-D767-2BC3BF7F5F42}"/>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7778392D-8CA3-7E69-15A5-A2C45C69CAE9}"/>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97280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7CF253-3B8D-7350-9764-216F97DA26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D23664-EF88-6872-CB51-EC6CDEFCB581}"/>
              </a:ext>
            </a:extLst>
          </p:cNvPr>
          <p:cNvSpPr>
            <a:spLocks noGrp="1"/>
          </p:cNvSpPr>
          <p:nvPr>
            <p:ph type="title"/>
          </p:nvPr>
        </p:nvSpPr>
        <p:spPr>
          <a:xfrm>
            <a:off x="6960097" y="908720"/>
            <a:ext cx="4320480" cy="1314450"/>
          </a:xfrm>
        </p:spPr>
        <p:txBody>
          <a:bodyPr>
            <a:noAutofit/>
          </a:bodyPr>
          <a:lstStyle/>
          <a:p>
            <a:r>
              <a:rPr lang="nl-NL" sz="4000" b="1" dirty="0">
                <a:solidFill>
                  <a:srgbClr val="106B64"/>
                </a:solidFill>
              </a:rPr>
              <a:t>Lunch</a:t>
            </a:r>
          </a:p>
        </p:txBody>
      </p:sp>
      <p:sp>
        <p:nvSpPr>
          <p:cNvPr id="3" name="Tijdelijke aanduiding voor inhoud 2">
            <a:extLst>
              <a:ext uri="{FF2B5EF4-FFF2-40B4-BE49-F238E27FC236}">
                <a16:creationId xmlns:a16="http://schemas.microsoft.com/office/drawing/2014/main" id="{84284BAA-F836-523D-D53E-BF94E0971BAA}"/>
              </a:ext>
            </a:extLst>
          </p:cNvPr>
          <p:cNvSpPr>
            <a:spLocks noGrp="1"/>
          </p:cNvSpPr>
          <p:nvPr>
            <p:ph type="body" sz="quarter" idx="11"/>
          </p:nvPr>
        </p:nvSpPr>
        <p:spPr>
          <a:xfrm>
            <a:off x="6994738" y="2708920"/>
            <a:ext cx="5040313" cy="3024188"/>
          </a:xfrm>
        </p:spPr>
        <p:txBody>
          <a:bodyPr>
            <a:normAutofit/>
          </a:bodyPr>
          <a:lstStyle/>
          <a:p>
            <a:br>
              <a:rPr lang="nl-NL" sz="3200" dirty="0">
                <a:solidFill>
                  <a:srgbClr val="00A0D2"/>
                </a:solidFill>
              </a:rPr>
            </a:br>
            <a:r>
              <a:rPr lang="nl-NL" sz="3200" dirty="0">
                <a:solidFill>
                  <a:srgbClr val="00A0D2"/>
                </a:solidFill>
              </a:rPr>
              <a:t>Op het HU-Plein</a:t>
            </a:r>
          </a:p>
        </p:txBody>
      </p:sp>
      <p:sp>
        <p:nvSpPr>
          <p:cNvPr id="10" name="TextBox 9">
            <a:extLst>
              <a:ext uri="{FF2B5EF4-FFF2-40B4-BE49-F238E27FC236}">
                <a16:creationId xmlns:a16="http://schemas.microsoft.com/office/drawing/2014/main" id="{C232F7D4-EFDE-BF2C-A110-453DDEF53616}"/>
              </a:ext>
            </a:extLst>
          </p:cNvPr>
          <p:cNvSpPr txBox="1"/>
          <p:nvPr/>
        </p:nvSpPr>
        <p:spPr>
          <a:xfrm>
            <a:off x="10255348" y="1617785"/>
            <a:ext cx="0" cy="0"/>
          </a:xfrm>
          <a:prstGeom prst="rect">
            <a:avLst/>
          </a:prstGeom>
        </p:spPr>
        <p:txBody>
          <a:bodyPr vert="horz" wrap="none" lIns="0" tIns="45720" rIns="91440" bIns="45720" rtlCol="0">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pic>
        <p:nvPicPr>
          <p:cNvPr id="4" name="Picture 6" descr="A walkway with plants on the side&#10;&#10;AI-generated content may be incorrect.">
            <a:extLst>
              <a:ext uri="{FF2B5EF4-FFF2-40B4-BE49-F238E27FC236}">
                <a16:creationId xmlns:a16="http://schemas.microsoft.com/office/drawing/2014/main" id="{BC27B11B-783F-6381-6017-73454AF2E72C}"/>
              </a:ext>
            </a:extLst>
          </p:cNvPr>
          <p:cNvPicPr>
            <a:picLocks noChangeAspect="1"/>
          </p:cNvPicPr>
          <p:nvPr/>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3634342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5">
            <a:extLst>
              <a:ext uri="{FF2B5EF4-FFF2-40B4-BE49-F238E27FC236}">
                <a16:creationId xmlns:a16="http://schemas.microsoft.com/office/drawing/2014/main" id="{8B33EA59-C20C-1455-9B82-E4A38BB0237C}"/>
              </a:ext>
            </a:extLst>
          </p:cNvPr>
          <p:cNvPicPr>
            <a:picLocks noChangeAspect="1"/>
          </p:cNvPicPr>
          <p:nvPr/>
        </p:nvPicPr>
        <p:blipFill rotWithShape="1">
          <a:blip r:embed="rId2"/>
          <a:srcRect t="13919" b="1812"/>
          <a:stretch/>
        </p:blipFill>
        <p:spPr>
          <a:xfrm flipH="1">
            <a:off x="20" y="10"/>
            <a:ext cx="12191980" cy="6857990"/>
          </a:xfrm>
          <a:prstGeom prst="rect">
            <a:avLst/>
          </a:prstGeom>
          <a:noFill/>
          <a:ln>
            <a:noFill/>
          </a:ln>
        </p:spPr>
      </p:pic>
      <p:pic>
        <p:nvPicPr>
          <p:cNvPr id="8" name="Afbeelding 7">
            <a:extLst>
              <a:ext uri="{FF2B5EF4-FFF2-40B4-BE49-F238E27FC236}">
                <a16:creationId xmlns:a16="http://schemas.microsoft.com/office/drawing/2014/main" id="{EAC6BB9D-D423-7923-7732-DA4FFF170251}"/>
              </a:ext>
            </a:extLst>
          </p:cNvPr>
          <p:cNvPicPr>
            <a:picLocks noChangeAspect="1"/>
          </p:cNvPicPr>
          <p:nvPr/>
        </p:nvPicPr>
        <p:blipFill>
          <a:blip r:embed="rId3"/>
          <a:srcRect l="2472" r="2472"/>
          <a:stretch/>
        </p:blipFill>
        <p:spPr>
          <a:xfrm>
            <a:off x="23575" y="-137862"/>
            <a:ext cx="12185664" cy="7215421"/>
          </a:xfrm>
          <a:prstGeom prst="rect">
            <a:avLst/>
          </a:prstGeom>
        </p:spPr>
      </p:pic>
    </p:spTree>
    <p:extLst>
      <p:ext uri="{BB962C8B-B14F-4D97-AF65-F5344CB8AC3E}">
        <p14:creationId xmlns:p14="http://schemas.microsoft.com/office/powerpoint/2010/main" val="2240028104"/>
      </p:ext>
    </p:extLst>
  </p:cSld>
  <p:clrMapOvr>
    <a:masterClrMapping/>
  </p:clrMapOvr>
</p:sld>
</file>

<file path=ppt/theme/theme1.xml><?xml version="1.0" encoding="utf-8"?>
<a:theme xmlns:a="http://schemas.openxmlformats.org/drawingml/2006/main" name="VRO - Nederlands - Oranje">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hemelblauw.pptx" id="{7FB62FE5-63A5-0242-9020-04D4DE2F39C9}" vid="{BF0BFBFE-69C9-D04B-A106-BCFBAB731341}"/>
    </a:ext>
  </a:extLst>
</a:theme>
</file>

<file path=ppt/theme/theme2.xml><?xml version="1.0" encoding="utf-8"?>
<a:theme xmlns:a="http://schemas.openxmlformats.org/drawingml/2006/main" name="VRO - Nederlands - Mintgroen">
  <a:themeElements>
    <a:clrScheme name="Rijks Mintgroen">
      <a:dk1>
        <a:srgbClr val="000000"/>
      </a:dk1>
      <a:lt1>
        <a:srgbClr val="FFFFFF"/>
      </a:lt1>
      <a:dk2>
        <a:srgbClr val="75D1B5"/>
      </a:dk2>
      <a:lt2>
        <a:srgbClr val="D6F1E8"/>
      </a:lt2>
      <a:accent1>
        <a:srgbClr val="38870D"/>
      </a:accent1>
      <a:accent2>
        <a:srgbClr val="F9E11E"/>
      </a:accent2>
      <a:accent3>
        <a:srgbClr val="42145F"/>
      </a:accent3>
      <a:accent4>
        <a:srgbClr val="00689A"/>
      </a:accent4>
      <a:accent5>
        <a:srgbClr val="663227"/>
      </a:accent5>
      <a:accent6>
        <a:srgbClr val="A90061"/>
      </a:accent6>
      <a:hlink>
        <a:srgbClr val="38870D"/>
      </a:hlink>
      <a:folHlink>
        <a:srgbClr val="E0EDDB"/>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8" id="{A8095B55-B3C1-5946-BE88-9A370BA62730}" vid="{99C96B25-AAF6-5346-927E-8E5FFB74CB78}"/>
    </a:ext>
  </a:extLst>
</a:theme>
</file>

<file path=ppt/theme/theme3.xml><?xml version="1.0" encoding="utf-8"?>
<a:theme xmlns:a="http://schemas.openxmlformats.org/drawingml/2006/main" name="VRO - Engels - Oranje">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hemelblauw.pptx" id="{7FB62FE5-63A5-0242-9020-04D4DE2F39C9}" vid="{BF0BFBFE-69C9-D04B-A106-BCFBAB731341}"/>
    </a:ext>
  </a:extLst>
</a:theme>
</file>

<file path=ppt/theme/theme4.xml><?xml version="1.0" encoding="utf-8"?>
<a:theme xmlns:a="http://schemas.openxmlformats.org/drawingml/2006/main" name="VRO - Engels - Mintgroen">
  <a:themeElements>
    <a:clrScheme name="Rijks Mintgroen">
      <a:dk1>
        <a:srgbClr val="000000"/>
      </a:dk1>
      <a:lt1>
        <a:srgbClr val="FFFFFF"/>
      </a:lt1>
      <a:dk2>
        <a:srgbClr val="75D1B5"/>
      </a:dk2>
      <a:lt2>
        <a:srgbClr val="D6F1E8"/>
      </a:lt2>
      <a:accent1>
        <a:srgbClr val="38870D"/>
      </a:accent1>
      <a:accent2>
        <a:srgbClr val="F9E11E"/>
      </a:accent2>
      <a:accent3>
        <a:srgbClr val="42145F"/>
      </a:accent3>
      <a:accent4>
        <a:srgbClr val="00689A"/>
      </a:accent4>
      <a:accent5>
        <a:srgbClr val="663227"/>
      </a:accent5>
      <a:accent6>
        <a:srgbClr val="A90061"/>
      </a:accent6>
      <a:hlink>
        <a:srgbClr val="38870D"/>
      </a:hlink>
      <a:folHlink>
        <a:srgbClr val="E0EDDB"/>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8" id="{A8095B55-B3C1-5946-BE88-9A370BA62730}" vid="{99C96B25-AAF6-5346-927E-8E5FFB74CB78}"/>
    </a:ext>
  </a:extLst>
</a:theme>
</file>

<file path=ppt/theme/theme5.xml><?xml version="1.0" encoding="utf-8"?>
<a:theme xmlns:a="http://schemas.openxmlformats.org/drawingml/2006/main" name="Kantoorthema">
  <a:themeElements>
    <a:clrScheme name="HU">
      <a:dk1>
        <a:srgbClr val="000000"/>
      </a:dk1>
      <a:lt1>
        <a:srgbClr val="FFFFFF"/>
      </a:lt1>
      <a:dk2>
        <a:srgbClr val="FEFFFF"/>
      </a:dk2>
      <a:lt2>
        <a:srgbClr val="E7E6E6"/>
      </a:lt2>
      <a:accent1>
        <a:srgbClr val="00A0D2"/>
      </a:accent1>
      <a:accent2>
        <a:srgbClr val="EC0010"/>
      </a:accent2>
      <a:accent3>
        <a:srgbClr val="FEFFFF"/>
      </a:accent3>
      <a:accent4>
        <a:srgbClr val="00A0D2"/>
      </a:accent4>
      <a:accent5>
        <a:srgbClr val="EC0010"/>
      </a:accent5>
      <a:accent6>
        <a:srgbClr val="00A0D2"/>
      </a:accent6>
      <a:hlink>
        <a:srgbClr val="00A0D2"/>
      </a:hlink>
      <a:folHlink>
        <a:srgbClr val="00A0D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lgn="l">
          <a:defRPr dirty="0" err="1">
            <a:solidFill>
              <a:srgbClr val="000000"/>
            </a:solidFill>
            <a:latin typeface="Avenir" panose="02000503020000020003" pitchFamily="2" charset="0"/>
          </a:defRPr>
        </a:defPPr>
      </a:lstStyle>
    </a:spDef>
    <a:txDef>
      <a:spPr/>
      <a:bodyPr vert="horz" lIns="0" tIns="45720" rIns="91440" bIns="45720" rtlCol="0">
        <a:normAutofit/>
      </a:bodyPr>
      <a:lstStyle>
        <a:defPPr algn="l">
          <a:defRPr smtClean="0"/>
        </a:defPPr>
      </a:lstStyle>
    </a:txDef>
  </a:objectDefaults>
  <a:extraClrSchemeLst/>
  <a:extLst>
    <a:ext uri="{05A4C25C-085E-4340-85A3-A5531E510DB2}">
      <thm15:themeFamily xmlns:thm15="http://schemas.microsoft.com/office/thememl/2012/main" name="HU TEMPLATE 2019 ENG-DEF" id="{C3E717DB-3C2D-A34D-BD8F-BF6F08B03246}" vid="{DA1FD7C5-C588-2B46-9559-9E52FC679829}"/>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97CA3E14B3A74F9A8A76EB05FAEFED" ma:contentTypeVersion="23" ma:contentTypeDescription="Een nieuw document maken." ma:contentTypeScope="" ma:versionID="08a98d6eee8ea7aaa252bee5d4cc5475">
  <xsd:schema xmlns:xsd="http://www.w3.org/2001/XMLSchema" xmlns:xs="http://www.w3.org/2001/XMLSchema" xmlns:p="http://schemas.microsoft.com/office/2006/metadata/properties" xmlns:ns2="d24fee17-94a6-4276-a624-50d9232ff61c" xmlns:ns3="403c2724-656b-475a-bb79-26c4e053c1a3" targetNamespace="http://schemas.microsoft.com/office/2006/metadata/properties" ma:root="true" ma:fieldsID="d1ca8f36c3307caabd90193214dbc044" ns2:_="" ns3:_="">
    <xsd:import namespace="d24fee17-94a6-4276-a624-50d9232ff61c"/>
    <xsd:import namespace="403c2724-656b-475a-bb79-26c4e053c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2:MediaServiceBillingMetadata" minOccurs="0"/>
                <xsd:element ref="ns2:Gewas" minOccurs="0"/>
                <xsd:element ref="ns2:Toepassing" minOccurs="0"/>
                <xsd:element ref="ns2:Seizoen" minOccurs="0"/>
                <xsd:element ref="ns2:Typebeeld" minOccurs="0"/>
                <xsd:element ref="ns2:Fase" minOccurs="0"/>
                <xsd:element ref="ns2:Geschiktvoor" minOccurs="0"/>
                <xsd:element ref="ns2:Actielij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fee17-94a6-4276-a624-50d9232ff6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65335348-d0cc-42d0-bbf2-93cbb021b062"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Gewas" ma:index="24" nillable="true" ma:displayName="Gewas" ma:format="Dropdown" ma:internalName="Gewas">
      <xsd:simpleType>
        <xsd:restriction base="dms:Choice">
          <xsd:enumeration value="Hennep"/>
          <xsd:enumeration value="Miscanthus"/>
          <xsd:enumeration value="Vlas"/>
          <xsd:enumeration value="Stro"/>
          <xsd:enumeration value="Algemeen"/>
        </xsd:restriction>
      </xsd:simpleType>
    </xsd:element>
    <xsd:element name="Toepassing" ma:index="25" nillable="true" ma:displayName="Toepassing" ma:format="Dropdown" ma:internalName="Toepassing">
      <xsd:complexType>
        <xsd:complexContent>
          <xsd:extension base="dms:MultiChoice">
            <xsd:sequence>
              <xsd:element name="Value" maxOccurs="unbounded" minOccurs="0" nillable="true">
                <xsd:simpleType>
                  <xsd:restriction base="dms:Choice">
                    <xsd:enumeration value="Dak"/>
                    <xsd:enumeration value="Vloer"/>
                    <xsd:enumeration value="Binnenwanden"/>
                    <xsd:enumeration value="Los isolatiemateriaal"/>
                    <xsd:enumeration value="GWW"/>
                    <xsd:enumeration value="Algemeen"/>
                    <xsd:enumeration value="Naisolatie binnen"/>
                    <xsd:enumeration value="Inblaas"/>
                  </xsd:restriction>
                </xsd:simpleType>
              </xsd:element>
            </xsd:sequence>
          </xsd:extension>
        </xsd:complexContent>
      </xsd:complexType>
    </xsd:element>
    <xsd:element name="Seizoen" ma:index="26" nillable="true" ma:displayName="Seizoen" ma:format="Dropdown" ma:internalName="Seizoen">
      <xsd:complexType>
        <xsd:complexContent>
          <xsd:extension base="dms:MultiChoice">
            <xsd:sequence>
              <xsd:element name="Value" maxOccurs="unbounded" minOccurs="0" nillable="true">
                <xsd:simpleType>
                  <xsd:restriction base="dms:Choice">
                    <xsd:enumeration value="Zomer"/>
                    <xsd:enumeration value="Voorjaar"/>
                    <xsd:enumeration value="Herfst"/>
                    <xsd:enumeration value="Winter"/>
                    <xsd:enumeration value="Binnenshuis"/>
                  </xsd:restriction>
                </xsd:simpleType>
              </xsd:element>
            </xsd:sequence>
          </xsd:extension>
        </xsd:complexContent>
      </xsd:complexType>
    </xsd:element>
    <xsd:element name="Typebeeld" ma:index="27" nillable="true" ma:displayName="Type beeld" ma:format="Dropdown" ma:internalName="Typebeeld">
      <xsd:complexType>
        <xsd:complexContent>
          <xsd:extension base="dms:MultiChoice">
            <xsd:sequence>
              <xsd:element name="Value" maxOccurs="unbounded" minOccurs="0" nillable="true">
                <xsd:simpleType>
                  <xsd:restriction base="dms:Choice">
                    <xsd:enumeration value="Portret"/>
                    <xsd:enumeration value="Groep of evenement"/>
                    <xsd:enumeration value="Veld"/>
                    <xsd:enumeration value="Sfeer"/>
                    <xsd:enumeration value="Aan het werk"/>
                    <xsd:enumeration value="Bouwplaats"/>
                    <xsd:enumeration value="Bouwwerk"/>
                  </xsd:restriction>
                </xsd:simpleType>
              </xsd:element>
            </xsd:sequence>
          </xsd:extension>
        </xsd:complexContent>
      </xsd:complexType>
    </xsd:element>
    <xsd:element name="Fase" ma:index="28" nillable="true" ma:displayName="Fase" ma:format="Dropdown" ma:internalName="Fase">
      <xsd:complexType>
        <xsd:complexContent>
          <xsd:extension base="dms:MultiChoiceFillIn">
            <xsd:sequence>
              <xsd:element name="Value" maxOccurs="unbounded" minOccurs="0" nillable="true">
                <xsd:simpleType>
                  <xsd:union memberTypes="dms:Text">
                    <xsd:simpleType>
                      <xsd:restriction base="dms:Choice">
                        <xsd:enumeration value="Zaaien of poten"/>
                        <xsd:enumeration value="Groei"/>
                        <xsd:enumeration value="Oogst"/>
                        <xsd:enumeration value="Verwerking"/>
                        <xsd:enumeration value="Bouwproces"/>
                        <xsd:enumeration value="Gereed bouwwerk"/>
                        <xsd:enumeration value="Algemeen"/>
                        <xsd:enumeration value="Commitment"/>
                      </xsd:restriction>
                    </xsd:simpleType>
                  </xsd:union>
                </xsd:simpleType>
              </xsd:element>
            </xsd:sequence>
          </xsd:extension>
        </xsd:complexContent>
      </xsd:complexType>
    </xsd:element>
    <xsd:element name="Geschiktvoor" ma:index="29" nillable="true" ma:displayName="Geschikt voor" ma:format="Dropdown" ma:internalName="Geschiktvoor">
      <xsd:simpleType>
        <xsd:restriction base="dms:Choice">
          <xsd:enumeration value="Online (socials, site, presentatie)"/>
          <xsd:enumeration value="Drukwerk"/>
        </xsd:restriction>
      </xsd:simpleType>
    </xsd:element>
    <xsd:element name="Actielijn" ma:index="30" nillable="true" ma:displayName="Actielijn" ma:format="Dropdown" ma:internalName="Actielijn">
      <xsd:simpleType>
        <xsd:restriction base="dms:Choice">
          <xsd:enumeration value="I Regio"/>
          <xsd:enumeration value="II Bouw  en Renovatie"/>
          <xsd:enumeration value="III Agro en Verwerking"/>
          <xsd:enumeration value="IV Testen en Certificeren"/>
          <xsd:enumeration value="V Kennisdeling en Onderwijs"/>
          <xsd:enumeration value="VI Onderzoek en Innovatie"/>
        </xsd:restriction>
      </xsd:simpleType>
    </xsd:element>
  </xsd:schema>
  <xsd:schema xmlns:xsd="http://www.w3.org/2001/XMLSchema" xmlns:xs="http://www.w3.org/2001/XMLSchema" xmlns:dms="http://schemas.microsoft.com/office/2006/documentManagement/types" xmlns:pc="http://schemas.microsoft.com/office/infopath/2007/PartnerControls" targetNamespace="403c2724-656b-475a-bb79-26c4e053c1a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45ab57ee-95b6-4d59-8e65-82aff6fd1345}" ma:internalName="TaxCatchAll" ma:showField="CatchAllData" ma:web="403c2724-656b-475a-bb79-26c4e053c1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oepassing xmlns="d24fee17-94a6-4276-a624-50d9232ff61c" xsi:nil="true"/>
    <Fase xmlns="d24fee17-94a6-4276-a624-50d9232ff61c" xsi:nil="true"/>
    <Geschiktvoor xmlns="d24fee17-94a6-4276-a624-50d9232ff61c" xsi:nil="true"/>
    <Typebeeld xmlns="d24fee17-94a6-4276-a624-50d9232ff61c" xsi:nil="true"/>
    <Actielijn xmlns="d24fee17-94a6-4276-a624-50d9232ff61c" xsi:nil="true"/>
    <lcf76f155ced4ddcb4097134ff3c332f xmlns="d24fee17-94a6-4276-a624-50d9232ff61c">
      <Terms xmlns="http://schemas.microsoft.com/office/infopath/2007/PartnerControls"/>
    </lcf76f155ced4ddcb4097134ff3c332f>
    <TaxCatchAll xmlns="403c2724-656b-475a-bb79-26c4e053c1a3" xsi:nil="true"/>
    <Gewas xmlns="d24fee17-94a6-4276-a624-50d9232ff61c" xsi:nil="true"/>
    <Seizoen xmlns="d24fee17-94a6-4276-a624-50d9232ff61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52F79C-ADCF-4E83-8F3E-8054836AAE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fee17-94a6-4276-a624-50d9232ff61c"/>
    <ds:schemaRef ds:uri="403c2724-656b-475a-bb79-26c4e053c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0FB00E-1A05-4242-BDE7-3A2C52791811}">
  <ds:schemaRefs>
    <ds:schemaRef ds:uri="http://schemas.microsoft.com/office/2006/metadata/properties"/>
    <ds:schemaRef ds:uri="d24fee17-94a6-4276-a624-50d9232ff61c"/>
    <ds:schemaRef ds:uri="http://www.w3.org/XML/1998/namespace"/>
    <ds:schemaRef ds:uri="http://schemas.microsoft.com/office/2006/documentManagement/types"/>
    <ds:schemaRef ds:uri="http://purl.org/dc/dcmitype/"/>
    <ds:schemaRef ds:uri="http://schemas.microsoft.com/office/infopath/2007/PartnerControls"/>
    <ds:schemaRef ds:uri="http://purl.org/dc/elements/1.1/"/>
    <ds:schemaRef ds:uri="http://schemas.openxmlformats.org/package/2006/metadata/core-properties"/>
    <ds:schemaRef ds:uri="403c2724-656b-475a-bb79-26c4e053c1a3"/>
    <ds:schemaRef ds:uri="http://purl.org/dc/terms/"/>
  </ds:schemaRefs>
</ds:datastoreItem>
</file>

<file path=customXml/itemProps3.xml><?xml version="1.0" encoding="utf-8"?>
<ds:datastoreItem xmlns:ds="http://schemas.openxmlformats.org/officeDocument/2006/customXml" ds:itemID="{DE80A11E-3FCA-40C3-857F-B75CD30911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BZK Presentatie - P-Direkt</Template>
  <TotalTime>0</TotalTime>
  <Words>1423</Words>
  <Application>Microsoft Macintosh PowerPoint</Application>
  <PresentationFormat>Breedbeeld</PresentationFormat>
  <Paragraphs>255</Paragraphs>
  <Slides>41</Slides>
  <Notes>12</Notes>
  <HiddenSlides>0</HiddenSlides>
  <MMClips>0</MMClips>
  <ScaleCrop>false</ScaleCrop>
  <HeadingPairs>
    <vt:vector size="6" baseType="variant">
      <vt:variant>
        <vt:lpstr>Gebruikte lettertypen</vt:lpstr>
      </vt:variant>
      <vt:variant>
        <vt:i4>12</vt:i4>
      </vt:variant>
      <vt:variant>
        <vt:lpstr>Thema</vt:lpstr>
      </vt:variant>
      <vt:variant>
        <vt:i4>5</vt:i4>
      </vt:variant>
      <vt:variant>
        <vt:lpstr>Diatitels</vt:lpstr>
      </vt:variant>
      <vt:variant>
        <vt:i4>41</vt:i4>
      </vt:variant>
    </vt:vector>
  </HeadingPairs>
  <TitlesOfParts>
    <vt:vector size="58" baseType="lpstr">
      <vt:lpstr>Aptos Narrow</vt:lpstr>
      <vt:lpstr>Arial</vt:lpstr>
      <vt:lpstr>Arial Black</vt:lpstr>
      <vt:lpstr>Avenir</vt:lpstr>
      <vt:lpstr>Calibri</vt:lpstr>
      <vt:lpstr>Century Gothic</vt:lpstr>
      <vt:lpstr>Corbel</vt:lpstr>
      <vt:lpstr>Helvetica</vt:lpstr>
      <vt:lpstr>Overpass Light</vt:lpstr>
      <vt:lpstr>Overpass SemiBold</vt:lpstr>
      <vt:lpstr>Verdana</vt:lpstr>
      <vt:lpstr>Wingdings</vt:lpstr>
      <vt:lpstr>VRO - Nederlands - Oranje</vt:lpstr>
      <vt:lpstr>VRO - Nederlands - Mintgroen</vt:lpstr>
      <vt:lpstr>VRO - Engels - Oranje</vt:lpstr>
      <vt:lpstr>VRO - Engels - Mintgroen</vt:lpstr>
      <vt:lpstr>Kantoorthema</vt:lpstr>
      <vt:lpstr>PowerPoint-presentatie</vt:lpstr>
      <vt:lpstr>Welkom</vt:lpstr>
      <vt:lpstr>Opening</vt:lpstr>
      <vt:lpstr>PowerPoint-presentatie</vt:lpstr>
      <vt:lpstr>PowerPoint-presentatie</vt:lpstr>
      <vt:lpstr>PowerPoint-presentatie</vt:lpstr>
      <vt:lpstr>PowerPoint-presentatie</vt:lpstr>
      <vt:lpstr>PowerPoint-presentatie</vt:lpstr>
      <vt:lpstr>PowerPoint-presentatie</vt:lpstr>
      <vt:lpstr>Programma</vt:lpstr>
      <vt:lpstr>PowerPoint-presentatie</vt:lpstr>
      <vt:lpstr>Aanleiding &amp; kader</vt:lpstr>
      <vt:lpstr>Nationaal Handvat Toekomstbestendige Woningverduurzaming</vt:lpstr>
      <vt:lpstr>Aanleiding</vt:lpstr>
      <vt:lpstr>Nationale Prestatieafspraken 2025-2035</vt:lpstr>
      <vt:lpstr>Doel</vt:lpstr>
      <vt:lpstr>Waarom sturen op emissies van renovaties?</vt:lpstr>
      <vt:lpstr>Uitgangspunten</vt:lpstr>
      <vt:lpstr>Wat is het</vt:lpstr>
      <vt:lpstr>PowerPoint-presentatie</vt:lpstr>
      <vt:lpstr>Een tabel vanuit perspectief verhuurder</vt:lpstr>
      <vt:lpstr>Relatie tot Het Nieuwe Normaal (2)</vt:lpstr>
      <vt:lpstr>Fasering nationaal handvat</vt:lpstr>
      <vt:lpstr>De diepte in</vt:lpstr>
      <vt:lpstr>Rekenen aan materiaalgebonden impact Levens Cyclus Analyse </vt:lpstr>
      <vt:lpstr>Rekenen aan materiaalgebonden impact Europese norm EN-15804 &amp; EN-15978 </vt:lpstr>
      <vt:lpstr>Rekenen aan materiaalgebonden impact</vt:lpstr>
      <vt:lpstr>Rekenen aan materiaalgebonden impact MPO</vt:lpstr>
      <vt:lpstr>Prototype rekentool</vt:lpstr>
      <vt:lpstr>Aanpak in de praktijk</vt:lpstr>
      <vt:lpstr>Aanpak in de praktijk</vt:lpstr>
      <vt:lpstr>Rekentool (invoer)</vt:lpstr>
      <vt:lpstr>Rekentool (invoer)</vt:lpstr>
      <vt:lpstr>Rekentool (invoer)</vt:lpstr>
      <vt:lpstr>Toepassing rekentool</vt:lpstr>
      <vt:lpstr>Rekentool (resultaten)</vt:lpstr>
      <vt:lpstr>Rekentool (invoer)</vt:lpstr>
      <vt:lpstr>Inzichten</vt:lpstr>
      <vt:lpstr>Afsluiting</vt:lpstr>
      <vt:lpstr>Lunch</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2024-08-20T13:34:11Z</dcterms:created>
  <dcterms:modified xsi:type="dcterms:W3CDTF">2025-12-03T07:41:43Z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0x0101008A97CA3E14B3A74F9A8A76EB05FAEFED</vt:lpwstr>
  </property>
  <property fmtid="{D5CDD505-2E9C-101B-9397-08002B2CF9AE}" pid="3" name="MediaServiceImageTags">
    <vt:lpwstr/>
  </property>
</Properties>
</file>