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  <p:sldMasterId id="2147483696" r:id="rId2"/>
    <p:sldMasterId id="2147483684" r:id="rId3"/>
  </p:sldMasterIdLst>
  <p:notesMasterIdLst>
    <p:notesMasterId r:id="rId98"/>
  </p:notesMasterIdLst>
  <p:sldIdLst>
    <p:sldId id="293" r:id="rId4"/>
    <p:sldId id="473" r:id="rId5"/>
    <p:sldId id="678" r:id="rId6"/>
    <p:sldId id="667" r:id="rId7"/>
    <p:sldId id="692" r:id="rId8"/>
    <p:sldId id="693" r:id="rId9"/>
    <p:sldId id="694" r:id="rId10"/>
    <p:sldId id="695" r:id="rId11"/>
    <p:sldId id="696" r:id="rId12"/>
    <p:sldId id="697" r:id="rId13"/>
    <p:sldId id="698" r:id="rId14"/>
    <p:sldId id="699" r:id="rId15"/>
    <p:sldId id="700" r:id="rId16"/>
    <p:sldId id="701" r:id="rId17"/>
    <p:sldId id="702" r:id="rId18"/>
    <p:sldId id="703" r:id="rId19"/>
    <p:sldId id="704" r:id="rId20"/>
    <p:sldId id="705" r:id="rId21"/>
    <p:sldId id="706" r:id="rId22"/>
    <p:sldId id="707" r:id="rId23"/>
    <p:sldId id="708" r:id="rId24"/>
    <p:sldId id="709" r:id="rId25"/>
    <p:sldId id="710" r:id="rId26"/>
    <p:sldId id="711" r:id="rId27"/>
    <p:sldId id="712" r:id="rId28"/>
    <p:sldId id="713" r:id="rId29"/>
    <p:sldId id="714" r:id="rId30"/>
    <p:sldId id="715" r:id="rId31"/>
    <p:sldId id="716" r:id="rId32"/>
    <p:sldId id="717" r:id="rId33"/>
    <p:sldId id="718" r:id="rId34"/>
    <p:sldId id="719" r:id="rId35"/>
    <p:sldId id="720" r:id="rId36"/>
    <p:sldId id="721" r:id="rId37"/>
    <p:sldId id="722" r:id="rId38"/>
    <p:sldId id="723" r:id="rId39"/>
    <p:sldId id="724" r:id="rId40"/>
    <p:sldId id="725" r:id="rId41"/>
    <p:sldId id="726" r:id="rId42"/>
    <p:sldId id="727" r:id="rId43"/>
    <p:sldId id="728" r:id="rId44"/>
    <p:sldId id="257" r:id="rId45"/>
    <p:sldId id="258" r:id="rId46"/>
    <p:sldId id="259" r:id="rId47"/>
    <p:sldId id="260" r:id="rId48"/>
    <p:sldId id="261" r:id="rId49"/>
    <p:sldId id="262" r:id="rId50"/>
    <p:sldId id="263" r:id="rId51"/>
    <p:sldId id="264" r:id="rId52"/>
    <p:sldId id="265" r:id="rId53"/>
    <p:sldId id="266" r:id="rId54"/>
    <p:sldId id="267" r:id="rId55"/>
    <p:sldId id="268" r:id="rId56"/>
    <p:sldId id="269" r:id="rId57"/>
    <p:sldId id="270" r:id="rId58"/>
    <p:sldId id="271" r:id="rId59"/>
    <p:sldId id="272" r:id="rId60"/>
    <p:sldId id="273" r:id="rId61"/>
    <p:sldId id="274" r:id="rId62"/>
    <p:sldId id="275" r:id="rId63"/>
    <p:sldId id="276" r:id="rId64"/>
    <p:sldId id="277" r:id="rId65"/>
    <p:sldId id="278" r:id="rId66"/>
    <p:sldId id="279" r:id="rId67"/>
    <p:sldId id="280" r:id="rId68"/>
    <p:sldId id="281" r:id="rId69"/>
    <p:sldId id="282" r:id="rId70"/>
    <p:sldId id="283" r:id="rId71"/>
    <p:sldId id="284" r:id="rId72"/>
    <p:sldId id="731" r:id="rId73"/>
    <p:sldId id="732" r:id="rId74"/>
    <p:sldId id="733" r:id="rId75"/>
    <p:sldId id="734" r:id="rId76"/>
    <p:sldId id="735" r:id="rId77"/>
    <p:sldId id="736" r:id="rId78"/>
    <p:sldId id="737" r:id="rId79"/>
    <p:sldId id="738" r:id="rId80"/>
    <p:sldId id="739" r:id="rId81"/>
    <p:sldId id="740" r:id="rId82"/>
    <p:sldId id="741" r:id="rId83"/>
    <p:sldId id="742" r:id="rId84"/>
    <p:sldId id="743" r:id="rId85"/>
    <p:sldId id="744" r:id="rId86"/>
    <p:sldId id="745" r:id="rId87"/>
    <p:sldId id="746" r:id="rId88"/>
    <p:sldId id="747" r:id="rId89"/>
    <p:sldId id="748" r:id="rId90"/>
    <p:sldId id="749" r:id="rId91"/>
    <p:sldId id="750" r:id="rId92"/>
    <p:sldId id="751" r:id="rId93"/>
    <p:sldId id="752" r:id="rId94"/>
    <p:sldId id="691" r:id="rId95"/>
    <p:sldId id="687" r:id="rId96"/>
    <p:sldId id="491" r:id="rId97"/>
  </p:sldIdLst>
  <p:sldSz cx="12192000" cy="6858000"/>
  <p:notesSz cx="9928225" cy="6797675"/>
  <p:embeddedFontLst>
    <p:embeddedFont>
      <p:font typeface="Arial Black" panose="020B0A04020102020204" pitchFamily="34" charset="0"/>
      <p:bold r:id="rId9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33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30AE48-AAA3-8506-9DE8-B611F90F4711}" name="Mariska van Oudheusden" initials="Mv" userId="831c5fd22aa70f32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bastiaan van geelen" initials="svg" lastIdx="1" clrIdx="0">
    <p:extLst>
      <p:ext uri="{19B8F6BF-5375-455C-9EA6-DF929625EA0E}">
        <p15:presenceInfo xmlns:p15="http://schemas.microsoft.com/office/powerpoint/2012/main" userId="S::sebastiaan@brandbunch.onmicrosoft.com::15413809-97b8-42b1-818b-d9984fe149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B64"/>
    <a:srgbClr val="00A0D2"/>
    <a:srgbClr val="ED0010"/>
    <a:srgbClr val="F7DA54"/>
    <a:srgbClr val="FFFFFF"/>
    <a:srgbClr val="0180C3"/>
    <a:srgbClr val="8AD0F7"/>
    <a:srgbClr val="00A0D4"/>
    <a:srgbClr val="0099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35"/>
    <p:restoredTop sz="94704"/>
  </p:normalViewPr>
  <p:slideViewPr>
    <p:cSldViewPr snapToObjects="1" showGuides="1">
      <p:cViewPr varScale="1">
        <p:scale>
          <a:sx n="91" d="100"/>
          <a:sy n="91" d="100"/>
        </p:scale>
        <p:origin x="804" y="78"/>
      </p:cViewPr>
      <p:guideLst>
        <p:guide orient="horz" pos="2160"/>
        <p:guide pos="3840"/>
        <p:guide pos="7333"/>
      </p:guideLst>
    </p:cSldViewPr>
  </p:slideViewPr>
  <p:outlineViewPr>
    <p:cViewPr>
      <p:scale>
        <a:sx n="33" d="100"/>
        <a:sy n="33" d="100"/>
      </p:scale>
      <p:origin x="0" y="-31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viewProps" Target="viewProp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font" Target="fonts/font1.fntdata"/><Relationship Id="rId10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commentAuthors" Target="commentAuthors.xml"/><Relationship Id="rId105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95BC66C1-9637-2447-9163-D2512F5536E8}" type="datetimeFigureOut">
              <a:rPr lang="en-US" smtClean="0"/>
              <a:pPr/>
              <a:t>12/7/2025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7861974-9E8E-6746-92D0-7BB71B3C7E1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93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A157B720-52B7-804C-A0D3-E1214CD524D4}"/>
              </a:ext>
            </a:extLst>
          </p:cNvPr>
          <p:cNvSpPr/>
          <p:nvPr userDrawn="1"/>
        </p:nvSpPr>
        <p:spPr>
          <a:xfrm>
            <a:off x="0" y="0"/>
            <a:ext cx="6096000" cy="5661025"/>
          </a:xfrm>
          <a:prstGeom prst="rect">
            <a:avLst/>
          </a:prstGeom>
          <a:solidFill>
            <a:srgbClr val="ED0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48753-774D-8743-964C-36B63EB18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476250"/>
            <a:ext cx="5040311" cy="356640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ABE572-709C-644D-AC4C-63C4300BE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4374076"/>
            <a:ext cx="5038381" cy="365125"/>
          </a:xfrm>
        </p:spPr>
        <p:txBody>
          <a:bodyPr>
            <a:normAutofit/>
          </a:bodyPr>
          <a:lstStyle>
            <a:lvl1pPr marL="0" indent="0" algn="l">
              <a:buNone/>
              <a:defRPr sz="2100" b="1" i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59EA1FD-E0A8-2242-A5C3-2C1FF8B369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76" y="4714321"/>
            <a:ext cx="5040299" cy="3651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en-US" sz="21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3F5BB4F2-4F6D-2443-9267-1938424A8A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566102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0B7CBC4C-048C-2C49-8987-78155E5E9E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6000" y="6007739"/>
            <a:ext cx="1269755" cy="4585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4052199-4894-2E4B-9985-01C3CE4A57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000" y="6008400"/>
            <a:ext cx="1093851" cy="44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left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825" y="692150"/>
            <a:ext cx="5040313" cy="1314450"/>
          </a:xfrm>
        </p:spPr>
        <p:txBody>
          <a:bodyPr anchor="t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7874EF-FE7D-F04C-ABDF-E7C02DDB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CFE078-C496-3343-A578-AA6B40937C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0825" y="2349500"/>
            <a:ext cx="5040313" cy="41036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2EA9D2E-182E-EC4B-9BF7-CB26507DD59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D86155AD-02CD-3344-B10B-7A73C70CC5C3}" type="datetime1">
              <a:rPr lang="nl-NL" smtClean="0"/>
              <a:t>7-12-2025</a:t>
            </a:fld>
            <a:endParaRPr lang="en-US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928B1D3-F593-BA4C-8303-900D4E0FEF9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NAAM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D00B8C-4682-D04B-9F8F-84887ED2353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1B0D69-B8A6-8744-9E7E-380CD2AD97F8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3808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_left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825" y="692150"/>
            <a:ext cx="5040313" cy="1314450"/>
          </a:xfrm>
        </p:spPr>
        <p:txBody>
          <a:bodyPr anchor="t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CFE078-C496-3343-A578-AA6B40937C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0825" y="2349500"/>
            <a:ext cx="5040313" cy="41036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928B1D3-F593-BA4C-8303-900D4E0FEF9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NAAM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D00B8C-4682-D04B-9F8F-84887ED2353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1B0D69-B8A6-8744-9E7E-380CD2AD97F8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034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_left_bulle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825" y="692150"/>
            <a:ext cx="5040313" cy="131445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CFE078-C496-3343-A578-AA6B40937C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0825" y="2349500"/>
            <a:ext cx="5040313" cy="41036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928B1D3-F593-BA4C-8303-900D4E0FEF9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NAAM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D00B8C-4682-D04B-9F8F-84887ED2353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1B0D69-B8A6-8744-9E7E-380CD2AD97F8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3A11D11-5629-5F3D-007D-243D8D7D239F}"/>
              </a:ext>
            </a:extLst>
          </p:cNvPr>
          <p:cNvSpPr txBox="1"/>
          <p:nvPr userDrawn="1"/>
        </p:nvSpPr>
        <p:spPr>
          <a:xfrm>
            <a:off x="8584602" y="258184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rmAutofit fontScale="25000" lnSpcReduction="20000"/>
          </a:bodyPr>
          <a:lstStyle/>
          <a:p>
            <a:pPr algn="l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47177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righ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18" y="692150"/>
            <a:ext cx="5038758" cy="1314450"/>
          </a:xfrm>
        </p:spPr>
        <p:txBody>
          <a:bodyPr anchor="t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FC5071E-DEB1-5349-80F8-FD30600D1A4F}"/>
              </a:ext>
            </a:extLst>
          </p:cNvPr>
          <p:cNvGrpSpPr/>
          <p:nvPr userDrawn="1"/>
        </p:nvGrpSpPr>
        <p:grpSpPr>
          <a:xfrm>
            <a:off x="11496600" y="332656"/>
            <a:ext cx="407011" cy="348834"/>
            <a:chOff x="11496600" y="332656"/>
            <a:chExt cx="407011" cy="348834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CE958C3-F4D3-E843-A6D4-76DFB2C4A023}"/>
                </a:ext>
              </a:extLst>
            </p:cNvPr>
            <p:cNvSpPr/>
            <p:nvPr userDrawn="1"/>
          </p:nvSpPr>
          <p:spPr>
            <a:xfrm>
              <a:off x="11612917" y="332656"/>
              <a:ext cx="58111" cy="1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0EE41ED-CA76-C74A-8CAC-C076B914ED93}"/>
                </a:ext>
              </a:extLst>
            </p:cNvPr>
            <p:cNvSpPr/>
            <p:nvPr userDrawn="1"/>
          </p:nvSpPr>
          <p:spPr>
            <a:xfrm>
              <a:off x="11612917" y="536212"/>
              <a:ext cx="58111" cy="14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31FC9A2-F74A-1440-9A97-A7C3850470E9}"/>
                </a:ext>
              </a:extLst>
            </p:cNvPr>
            <p:cNvSpPr/>
            <p:nvPr userDrawn="1"/>
          </p:nvSpPr>
          <p:spPr>
            <a:xfrm>
              <a:off x="11496600" y="332656"/>
              <a:ext cx="58111" cy="348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602B6CB-0F5B-6444-9846-E680D97AFF53}"/>
                </a:ext>
              </a:extLst>
            </p:cNvPr>
            <p:cNvSpPr/>
            <p:nvPr userDrawn="1"/>
          </p:nvSpPr>
          <p:spPr>
            <a:xfrm>
              <a:off x="11729235" y="332656"/>
              <a:ext cx="174376" cy="26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4399"/>
                  </a:moveTo>
                  <a:lnTo>
                    <a:pt x="21598" y="0"/>
                  </a:lnTo>
                  <a:lnTo>
                    <a:pt x="14400" y="0"/>
                  </a:lnTo>
                  <a:lnTo>
                    <a:pt x="14400" y="14399"/>
                  </a:lnTo>
                  <a:cubicBezTo>
                    <a:pt x="14400" y="15724"/>
                    <a:pt x="12783" y="16800"/>
                    <a:pt x="10801" y="16800"/>
                  </a:cubicBezTo>
                  <a:cubicBezTo>
                    <a:pt x="8806" y="16800"/>
                    <a:pt x="7202" y="15724"/>
                    <a:pt x="7202" y="14399"/>
                  </a:cubicBezTo>
                  <a:lnTo>
                    <a:pt x="7202" y="0"/>
                  </a:lnTo>
                  <a:lnTo>
                    <a:pt x="3" y="0"/>
                  </a:lnTo>
                  <a:lnTo>
                    <a:pt x="0" y="14399"/>
                  </a:lnTo>
                  <a:cubicBezTo>
                    <a:pt x="0" y="18386"/>
                    <a:pt x="4828" y="21600"/>
                    <a:pt x="10801" y="21600"/>
                  </a:cubicBezTo>
                  <a:cubicBezTo>
                    <a:pt x="16774" y="21600"/>
                    <a:pt x="21600" y="18386"/>
                    <a:pt x="21600" y="14399"/>
                  </a:cubicBezTo>
                  <a:cubicBezTo>
                    <a:pt x="21600" y="14399"/>
                    <a:pt x="21598" y="14399"/>
                    <a:pt x="21598" y="1439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9138128-17AB-854A-87C5-474124C4B4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0FADE4-92C6-9246-81A9-6C011B4915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2349500"/>
            <a:ext cx="5040312" cy="4103688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53B78A0-FC1E-0141-B817-97FE1F17C6E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A369F20-5A1E-CC44-873E-D80EDC31D704}" type="datetime1">
              <a:rPr lang="nl-NL" noProof="0" smtClean="0"/>
              <a:t>7-12-2025</a:t>
            </a:fld>
            <a:endParaRPr lang="en-GB" noProof="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CE54B19-EE2B-4846-A5C8-74DE37E7ECE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 dirty="0"/>
              <a:t>NAAM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590203-F9A0-5549-A201-0A9C895BAB5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1B0D69-B8A6-8744-9E7E-380CD2AD97F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5194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collage_righ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692150"/>
            <a:ext cx="5033504" cy="1314450"/>
          </a:xfrm>
        </p:spPr>
        <p:txBody>
          <a:bodyPr anchor="t"/>
          <a:lstStyle/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DDF8DD8-B4BE-884D-9348-A13EF7B825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908720"/>
            <a:ext cx="5545138" cy="252028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907CF019-3479-9447-B7A3-3BB1574D72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501008"/>
            <a:ext cx="2736000" cy="2664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6F3DD345-C10C-C149-9489-9D9A51AEEC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08943" y="3501008"/>
            <a:ext cx="2736304" cy="2664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47322C9-DDCC-2147-8AFD-E3A0DC5404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2349500"/>
            <a:ext cx="5040312" cy="4103688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3743E62-9109-A44A-99B2-C4E637F5CC7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ECECA24-D9F2-6B42-BC4E-A928EE3BB1C9}" type="datetime1">
              <a:rPr lang="nl-NL" noProof="0" smtClean="0"/>
              <a:t>7-12-2025</a:t>
            </a:fld>
            <a:endParaRPr lang="en-US" noProof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97F21C7-50D3-CD45-88ED-579D6E082A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NAAM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EF93A16-95D0-E04A-A711-60716068B8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1B0D69-B8A6-8744-9E7E-380CD2AD97F8}" type="slidenum">
              <a:rPr lang="en-US" noProof="0" smtClean="0"/>
              <a:pPr/>
              <a:t>‹nr.›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2503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6F0D-009B-7542-AC3B-814A024410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3123957"/>
            <a:ext cx="11090275" cy="2088232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</a:t>
            </a:r>
            <a:br>
              <a:rPr lang="en-GB" noProof="0"/>
            </a:br>
            <a:r>
              <a:rPr lang="en-GB" noProof="0"/>
              <a:t>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7084ED-CEC5-CB4D-B500-E23F297B17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2" y="2311874"/>
            <a:ext cx="839117" cy="935037"/>
          </a:xfrm>
        </p:spPr>
        <p:txBody>
          <a:bodyPr>
            <a:normAutofit/>
          </a:bodyPr>
          <a:lstStyle>
            <a:lvl1pPr>
              <a:defRPr sz="5500" b="1" i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GB" noProof="0"/>
              <a:t>#.</a:t>
            </a:r>
          </a:p>
        </p:txBody>
      </p:sp>
    </p:spTree>
    <p:extLst>
      <p:ext uri="{BB962C8B-B14F-4D97-AF65-F5344CB8AC3E}">
        <p14:creationId xmlns:p14="http://schemas.microsoft.com/office/powerpoint/2010/main" val="357891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6F0D-009B-7542-AC3B-814A024410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3123957"/>
            <a:ext cx="11090275" cy="2088232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NL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7084ED-CEC5-CB4D-B500-E23F297B17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2" y="2311874"/>
            <a:ext cx="839117" cy="935037"/>
          </a:xfrm>
        </p:spPr>
        <p:txBody>
          <a:bodyPr>
            <a:normAutofit/>
          </a:bodyPr>
          <a:lstStyle>
            <a:lvl1pPr>
              <a:defRPr sz="5500" b="1" i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nl-NL" noProof="0" dirty="0"/>
              <a:t>#.</a:t>
            </a:r>
          </a:p>
        </p:txBody>
      </p:sp>
    </p:spTree>
    <p:extLst>
      <p:ext uri="{BB962C8B-B14F-4D97-AF65-F5344CB8AC3E}">
        <p14:creationId xmlns:p14="http://schemas.microsoft.com/office/powerpoint/2010/main" val="42118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6F0D-009B-7542-AC3B-814A024410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3123957"/>
            <a:ext cx="11090275" cy="2088232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Click to edit Master </a:t>
            </a:r>
            <a:br>
              <a:rPr lang="en-GB" noProof="0"/>
            </a:br>
            <a:r>
              <a:rPr lang="en-GB" noProof="0"/>
              <a:t>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7084ED-CEC5-CB4D-B500-E23F297B17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2" y="2311874"/>
            <a:ext cx="839117" cy="935037"/>
          </a:xfrm>
        </p:spPr>
        <p:txBody>
          <a:bodyPr>
            <a:normAutofit/>
          </a:bodyPr>
          <a:lstStyle>
            <a:lvl1pPr>
              <a:defRPr sz="5500" b="1" i="0">
                <a:solidFill>
                  <a:schemeClr val="accent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GB" noProof="0"/>
              <a:t>#.</a:t>
            </a:r>
          </a:p>
        </p:txBody>
      </p:sp>
    </p:spTree>
    <p:extLst>
      <p:ext uri="{BB962C8B-B14F-4D97-AF65-F5344CB8AC3E}">
        <p14:creationId xmlns:p14="http://schemas.microsoft.com/office/powerpoint/2010/main" val="39606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ic coll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6F0D-009B-7542-AC3B-814A024410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3123957"/>
            <a:ext cx="5040313" cy="2088232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Master </a:t>
            </a:r>
            <a:br>
              <a:rPr lang="en-GB" noProof="0" dirty="0"/>
            </a:br>
            <a:r>
              <a:rPr lang="en-GB" noProof="0" dirty="0"/>
              <a:t>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7084ED-CEC5-CB4D-B500-E23F297B17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2" y="2311874"/>
            <a:ext cx="839117" cy="935037"/>
          </a:xfrm>
        </p:spPr>
        <p:txBody>
          <a:bodyPr>
            <a:normAutofit/>
          </a:bodyPr>
          <a:lstStyle>
            <a:lvl1pPr>
              <a:defRPr sz="5500" b="1" i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GB" noProof="0" dirty="0"/>
              <a:t>#.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1407A2-ACB2-1A4B-A926-592ED553CA80}"/>
              </a:ext>
            </a:extLst>
          </p:cNvPr>
          <p:cNvGrpSpPr/>
          <p:nvPr userDrawn="1"/>
        </p:nvGrpSpPr>
        <p:grpSpPr>
          <a:xfrm>
            <a:off x="11496599" y="332656"/>
            <a:ext cx="407012" cy="348834"/>
            <a:chOff x="11496599" y="332656"/>
            <a:chExt cx="407012" cy="348834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B02F11E3-5EA0-394F-95B0-271DC53A7ACE}"/>
                </a:ext>
              </a:extLst>
            </p:cNvPr>
            <p:cNvSpPr/>
            <p:nvPr userDrawn="1"/>
          </p:nvSpPr>
          <p:spPr>
            <a:xfrm>
              <a:off x="11496599" y="332656"/>
              <a:ext cx="174428" cy="348834"/>
            </a:xfrm>
            <a:custGeom>
              <a:avLst/>
              <a:gdLst>
                <a:gd name="connsiteX0" fmla="*/ 116317 w 174428"/>
                <a:gd name="connsiteY0" fmla="*/ 203556 h 348834"/>
                <a:gd name="connsiteX1" fmla="*/ 174428 w 174428"/>
                <a:gd name="connsiteY1" fmla="*/ 203556 h 348834"/>
                <a:gd name="connsiteX2" fmla="*/ 174428 w 174428"/>
                <a:gd name="connsiteY2" fmla="*/ 348834 h 348834"/>
                <a:gd name="connsiteX3" fmla="*/ 116317 w 174428"/>
                <a:gd name="connsiteY3" fmla="*/ 348834 h 348834"/>
                <a:gd name="connsiteX4" fmla="*/ 116317 w 174428"/>
                <a:gd name="connsiteY4" fmla="*/ 203556 h 348834"/>
                <a:gd name="connsiteX5" fmla="*/ 116317 w 174428"/>
                <a:gd name="connsiteY5" fmla="*/ 0 h 348834"/>
                <a:gd name="connsiteX6" fmla="*/ 174428 w 174428"/>
                <a:gd name="connsiteY6" fmla="*/ 0 h 348834"/>
                <a:gd name="connsiteX7" fmla="*/ 174428 w 174428"/>
                <a:gd name="connsiteY7" fmla="*/ 145264 h 348834"/>
                <a:gd name="connsiteX8" fmla="*/ 116317 w 174428"/>
                <a:gd name="connsiteY8" fmla="*/ 145264 h 348834"/>
                <a:gd name="connsiteX9" fmla="*/ 116317 w 174428"/>
                <a:gd name="connsiteY9" fmla="*/ 0 h 348834"/>
                <a:gd name="connsiteX10" fmla="*/ 0 w 174428"/>
                <a:gd name="connsiteY10" fmla="*/ 0 h 348834"/>
                <a:gd name="connsiteX11" fmla="*/ 58111 w 174428"/>
                <a:gd name="connsiteY11" fmla="*/ 0 h 348834"/>
                <a:gd name="connsiteX12" fmla="*/ 58111 w 174428"/>
                <a:gd name="connsiteY12" fmla="*/ 348668 h 348834"/>
                <a:gd name="connsiteX13" fmla="*/ 0 w 174428"/>
                <a:gd name="connsiteY13" fmla="*/ 348668 h 348834"/>
                <a:gd name="connsiteX14" fmla="*/ 0 w 174428"/>
                <a:gd name="connsiteY14" fmla="*/ 0 h 3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428" h="348834">
                  <a:moveTo>
                    <a:pt x="116317" y="203556"/>
                  </a:moveTo>
                  <a:lnTo>
                    <a:pt x="174428" y="203556"/>
                  </a:lnTo>
                  <a:lnTo>
                    <a:pt x="174428" y="348834"/>
                  </a:lnTo>
                  <a:lnTo>
                    <a:pt x="116317" y="348834"/>
                  </a:lnTo>
                  <a:cubicBezTo>
                    <a:pt x="116317" y="348834"/>
                    <a:pt x="116317" y="203556"/>
                    <a:pt x="116317" y="203556"/>
                  </a:cubicBezTo>
                  <a:close/>
                  <a:moveTo>
                    <a:pt x="116317" y="0"/>
                  </a:moveTo>
                  <a:lnTo>
                    <a:pt x="174428" y="0"/>
                  </a:lnTo>
                  <a:lnTo>
                    <a:pt x="174428" y="145264"/>
                  </a:lnTo>
                  <a:lnTo>
                    <a:pt x="116317" y="145264"/>
                  </a:lnTo>
                  <a:cubicBezTo>
                    <a:pt x="116317" y="145264"/>
                    <a:pt x="116317" y="0"/>
                    <a:pt x="116317" y="0"/>
                  </a:cubicBezTo>
                  <a:close/>
                  <a:moveTo>
                    <a:pt x="0" y="0"/>
                  </a:moveTo>
                  <a:lnTo>
                    <a:pt x="58111" y="0"/>
                  </a:lnTo>
                  <a:lnTo>
                    <a:pt x="58111" y="348668"/>
                  </a:lnTo>
                  <a:lnTo>
                    <a:pt x="0" y="348668"/>
                  </a:lnTo>
                  <a:cubicBezTo>
                    <a:pt x="0" y="34866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AD0F7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CD90432-ABB1-434E-AFBF-C7B827606D72}"/>
                </a:ext>
              </a:extLst>
            </p:cNvPr>
            <p:cNvSpPr/>
            <p:nvPr userDrawn="1"/>
          </p:nvSpPr>
          <p:spPr>
            <a:xfrm>
              <a:off x="11729235" y="332656"/>
              <a:ext cx="174376" cy="26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4399"/>
                  </a:moveTo>
                  <a:lnTo>
                    <a:pt x="21598" y="0"/>
                  </a:lnTo>
                  <a:lnTo>
                    <a:pt x="14400" y="0"/>
                  </a:lnTo>
                  <a:lnTo>
                    <a:pt x="14400" y="14399"/>
                  </a:lnTo>
                  <a:cubicBezTo>
                    <a:pt x="14400" y="15724"/>
                    <a:pt x="12783" y="16800"/>
                    <a:pt x="10801" y="16800"/>
                  </a:cubicBezTo>
                  <a:cubicBezTo>
                    <a:pt x="8806" y="16800"/>
                    <a:pt x="7202" y="15724"/>
                    <a:pt x="7202" y="14399"/>
                  </a:cubicBezTo>
                  <a:lnTo>
                    <a:pt x="7202" y="0"/>
                  </a:lnTo>
                  <a:lnTo>
                    <a:pt x="3" y="0"/>
                  </a:lnTo>
                  <a:lnTo>
                    <a:pt x="0" y="14399"/>
                  </a:lnTo>
                  <a:cubicBezTo>
                    <a:pt x="0" y="18386"/>
                    <a:pt x="4828" y="21600"/>
                    <a:pt x="10801" y="21600"/>
                  </a:cubicBezTo>
                  <a:cubicBezTo>
                    <a:pt x="16774" y="21600"/>
                    <a:pt x="21600" y="18386"/>
                    <a:pt x="21600" y="14399"/>
                  </a:cubicBezTo>
                  <a:cubicBezTo>
                    <a:pt x="21600" y="14399"/>
                    <a:pt x="21598" y="14399"/>
                    <a:pt x="21598" y="143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</p:grp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FEBA7CC2-4113-2344-BA3C-70315F58D4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908720"/>
            <a:ext cx="5545138" cy="252028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881DB74-0D71-9E45-A2DD-7583C6149F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501008"/>
            <a:ext cx="2736304" cy="295218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BA8BB002-1B3C-7343-BC59-2354CF8FE5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08943" y="3501008"/>
            <a:ext cx="2736304" cy="295218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4935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 right text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D3E00284-956A-7D4E-9EA2-7ECC8A7F469A}"/>
              </a:ext>
            </a:extLst>
          </p:cNvPr>
          <p:cNvSpPr/>
          <p:nvPr userDrawn="1"/>
        </p:nvSpPr>
        <p:spPr>
          <a:xfrm>
            <a:off x="0" y="2373"/>
            <a:ext cx="3431704" cy="69249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74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74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74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74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74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74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CD1E5101-6EA2-D545-9D42-5671336BAB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71813" y="0"/>
            <a:ext cx="9120187" cy="6858000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692150"/>
            <a:ext cx="5040312" cy="1657350"/>
          </a:xfrm>
          <a:solidFill>
            <a:schemeClr val="bg1"/>
          </a:solidFill>
          <a:ln>
            <a:noFill/>
          </a:ln>
        </p:spPr>
        <p:txBody>
          <a:bodyPr lIns="360000" tIns="360000" rIns="540000" anchor="t"/>
          <a:lstStyle/>
          <a:p>
            <a:r>
              <a:rPr lang="en-GB" noProof="0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FC5071E-DEB1-5349-80F8-FD30600D1A4F}"/>
              </a:ext>
            </a:extLst>
          </p:cNvPr>
          <p:cNvGrpSpPr/>
          <p:nvPr userDrawn="1"/>
        </p:nvGrpSpPr>
        <p:grpSpPr>
          <a:xfrm>
            <a:off x="11496600" y="332656"/>
            <a:ext cx="407011" cy="348834"/>
            <a:chOff x="11496600" y="332656"/>
            <a:chExt cx="407011" cy="348834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CE958C3-F4D3-E843-A6D4-76DFB2C4A023}"/>
                </a:ext>
              </a:extLst>
            </p:cNvPr>
            <p:cNvSpPr/>
            <p:nvPr userDrawn="1"/>
          </p:nvSpPr>
          <p:spPr>
            <a:xfrm>
              <a:off x="11612917" y="332656"/>
              <a:ext cx="58111" cy="1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0EE41ED-CA76-C74A-8CAC-C076B914ED93}"/>
                </a:ext>
              </a:extLst>
            </p:cNvPr>
            <p:cNvSpPr/>
            <p:nvPr userDrawn="1"/>
          </p:nvSpPr>
          <p:spPr>
            <a:xfrm>
              <a:off x="11612917" y="536212"/>
              <a:ext cx="58111" cy="14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31FC9A2-F74A-1440-9A97-A7C3850470E9}"/>
                </a:ext>
              </a:extLst>
            </p:cNvPr>
            <p:cNvSpPr/>
            <p:nvPr userDrawn="1"/>
          </p:nvSpPr>
          <p:spPr>
            <a:xfrm>
              <a:off x="11496600" y="332656"/>
              <a:ext cx="58111" cy="348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602B6CB-0F5B-6444-9846-E680D97AFF53}"/>
                </a:ext>
              </a:extLst>
            </p:cNvPr>
            <p:cNvSpPr/>
            <p:nvPr userDrawn="1"/>
          </p:nvSpPr>
          <p:spPr>
            <a:xfrm>
              <a:off x="11729235" y="332656"/>
              <a:ext cx="174376" cy="26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4399"/>
                  </a:moveTo>
                  <a:lnTo>
                    <a:pt x="21598" y="0"/>
                  </a:lnTo>
                  <a:lnTo>
                    <a:pt x="14400" y="0"/>
                  </a:lnTo>
                  <a:lnTo>
                    <a:pt x="14400" y="14399"/>
                  </a:lnTo>
                  <a:cubicBezTo>
                    <a:pt x="14400" y="15724"/>
                    <a:pt x="12783" y="16800"/>
                    <a:pt x="10801" y="16800"/>
                  </a:cubicBezTo>
                  <a:cubicBezTo>
                    <a:pt x="8806" y="16800"/>
                    <a:pt x="7202" y="15724"/>
                    <a:pt x="7202" y="14399"/>
                  </a:cubicBezTo>
                  <a:lnTo>
                    <a:pt x="7202" y="0"/>
                  </a:lnTo>
                  <a:lnTo>
                    <a:pt x="3" y="0"/>
                  </a:lnTo>
                  <a:lnTo>
                    <a:pt x="0" y="14399"/>
                  </a:lnTo>
                  <a:cubicBezTo>
                    <a:pt x="0" y="18386"/>
                    <a:pt x="4828" y="21600"/>
                    <a:pt x="10801" y="21600"/>
                  </a:cubicBezTo>
                  <a:cubicBezTo>
                    <a:pt x="16774" y="21600"/>
                    <a:pt x="21600" y="18386"/>
                    <a:pt x="21600" y="14399"/>
                  </a:cubicBezTo>
                  <a:cubicBezTo>
                    <a:pt x="21600" y="14399"/>
                    <a:pt x="21598" y="14399"/>
                    <a:pt x="21598" y="1439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GB" b="0" i="0" noProof="0">
                <a:latin typeface="Arial" panose="020B0604020202020204" pitchFamily="34" charset="0"/>
              </a:endParaRPr>
            </a:p>
          </p:txBody>
        </p: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B30FE6-4D08-154C-8C13-5744F67462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2349500"/>
            <a:ext cx="5040312" cy="3816350"/>
          </a:xfrm>
          <a:solidFill>
            <a:schemeClr val="bg1"/>
          </a:solidFill>
          <a:ln>
            <a:noFill/>
          </a:ln>
        </p:spPr>
        <p:txBody>
          <a:bodyPr lIns="360000" rIns="540000" bIns="360000"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EDB39B5-0DE9-3640-B010-3D7373BBCDF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C5D335E-36A9-304D-9790-4669C58607F0}" type="datetime1">
              <a:rPr lang="nl-NL" noProof="0" smtClean="0"/>
              <a:t>7-12-2025</a:t>
            </a:fld>
            <a:endParaRPr lang="en-GB" noProof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D4C00AF-4EC1-824D-97E4-3889C62A741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NAAM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E1C89B-F6D4-C040-AE19-B35CC741131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1B0D69-B8A6-8744-9E7E-380CD2AD97F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90681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18" y="692150"/>
            <a:ext cx="11088720" cy="1314450"/>
          </a:xfrm>
        </p:spPr>
        <p:txBody>
          <a:bodyPr anchor="t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0FADE4-92C6-9246-81A9-6C011B4915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2017260"/>
            <a:ext cx="11088720" cy="4148590"/>
          </a:xfrm>
        </p:spPr>
        <p:txBody>
          <a:bodyPr numCol="2" spcCol="1008000"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9659A49-527F-DE44-8584-F6B0DB3F338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23F1CAF-CF2F-314B-A273-60C9E439ED11}" type="datetime1">
              <a:rPr lang="nl-NL" noProof="0" smtClean="0"/>
              <a:t>7-12-2025</a:t>
            </a:fld>
            <a:endParaRPr lang="en-GB" noProof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55E60F0-7B35-2B4B-8276-E9AE8AFEF35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NAAM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665E2CC-D522-CC4C-A5A0-934B0E1511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1B0D69-B8A6-8744-9E7E-380CD2AD97F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49677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18" y="836712"/>
            <a:ext cx="11088720" cy="1169888"/>
          </a:xfrm>
        </p:spPr>
        <p:txBody>
          <a:bodyPr anchor="t">
            <a:normAutofit/>
          </a:bodyPr>
          <a:lstStyle>
            <a:lvl1pPr>
              <a:defRPr sz="3200" b="1" i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0FADE4-92C6-9246-81A9-6C011B4915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4005064"/>
            <a:ext cx="3457575" cy="2160786"/>
          </a:xfrm>
        </p:spPr>
        <p:txBody>
          <a:bodyPr numCol="1" spcCol="1008000"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B727-5328-F243-827D-94A3F6B4B9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76250"/>
            <a:ext cx="11090275" cy="360462"/>
          </a:xfrm>
        </p:spPr>
        <p:txBody>
          <a:bodyPr>
            <a:noAutofit/>
          </a:bodyPr>
          <a:lstStyle>
            <a:lvl1pPr>
              <a:defRPr>
                <a:ln>
                  <a:noFill/>
                </a:ln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CBC2810-32B6-5E45-880F-E06893A138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0863" y="1989138"/>
            <a:ext cx="3457575" cy="1871662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03F000E-E548-7F41-BBD3-4177196CC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67212" y="4005064"/>
            <a:ext cx="3457575" cy="2160786"/>
          </a:xfrm>
        </p:spPr>
        <p:txBody>
          <a:bodyPr numCol="1" spcCol="1008000"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95B0FAD-BB16-554A-A06F-70157E83083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67212" y="1989138"/>
            <a:ext cx="3457575" cy="1871662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0A1145F6-C6FE-074B-BD51-D1717B0D13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7544" y="4005064"/>
            <a:ext cx="3457575" cy="2160786"/>
          </a:xfrm>
        </p:spPr>
        <p:txBody>
          <a:bodyPr numCol="1" spcCol="1008000"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CECF6C76-E83A-6647-A6DA-261E62126D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87544" y="1989138"/>
            <a:ext cx="3457575" cy="1871662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14D18CE-64CC-4148-86FC-A2A8C17FC2C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915E38A4-A3D5-C24D-B3BC-FB6B0A116DA3}" type="datetime1">
              <a:rPr lang="nl-NL" noProof="0" smtClean="0"/>
              <a:t>7-12-2025</a:t>
            </a:fld>
            <a:endParaRPr lang="en-GB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86F5F2B-B150-694A-A437-366563BA265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 noProof="0"/>
              <a:t>NAAM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47797A-8964-5E41-9083-E4334CE3E01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C1B0D69-B8A6-8744-9E7E-380CD2AD97F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1603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ic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0FADE4-92C6-9246-81A9-6C011B4915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2132856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B727-5328-F243-827D-94A3F6B4B9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76250"/>
            <a:ext cx="11090275" cy="360462"/>
          </a:xfrm>
        </p:spPr>
        <p:txBody>
          <a:bodyPr>
            <a:noAutofit/>
          </a:bodyPr>
          <a:lstStyle>
            <a:lvl1pPr>
              <a:defRPr>
                <a:ln>
                  <a:noFill/>
                </a:ln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CBC2810-32B6-5E45-880F-E06893A138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0863" y="972289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680F2290-4429-874F-8645-0055DD0092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4013503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7E20A79F-1E4E-DF4E-8106-94C3493FDA3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0863" y="2852936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6F816FA7-E8EC-A140-9E37-0199B0B234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5950791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C92B63FB-DA0F-BB48-99CB-BE1F09978F2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50863" y="4790224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60" name="Text Placeholder 12">
            <a:extLst>
              <a:ext uri="{FF2B5EF4-FFF2-40B4-BE49-F238E27FC236}">
                <a16:creationId xmlns:a16="http://schemas.microsoft.com/office/drawing/2014/main" id="{1DC8CD9B-FBC9-A743-9AC7-E857423B728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56459" y="2132856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61" name="Picture Placeholder 8">
            <a:extLst>
              <a:ext uri="{FF2B5EF4-FFF2-40B4-BE49-F238E27FC236}">
                <a16:creationId xmlns:a16="http://schemas.microsoft.com/office/drawing/2014/main" id="{C711A17C-EBA8-CD4E-BFF4-FA032CDBDEF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56459" y="972289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62" name="Text Placeholder 12">
            <a:extLst>
              <a:ext uri="{FF2B5EF4-FFF2-40B4-BE49-F238E27FC236}">
                <a16:creationId xmlns:a16="http://schemas.microsoft.com/office/drawing/2014/main" id="{F26CB6DD-98B0-4245-B0C4-2B6E92E7A1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56459" y="4013503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63" name="Picture Placeholder 8">
            <a:extLst>
              <a:ext uri="{FF2B5EF4-FFF2-40B4-BE49-F238E27FC236}">
                <a16:creationId xmlns:a16="http://schemas.microsoft.com/office/drawing/2014/main" id="{1BCD8AAC-F130-9941-994A-0B38796B301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956459" y="2852936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64" name="Text Placeholder 12">
            <a:extLst>
              <a:ext uri="{FF2B5EF4-FFF2-40B4-BE49-F238E27FC236}">
                <a16:creationId xmlns:a16="http://schemas.microsoft.com/office/drawing/2014/main" id="{F9CF4064-F077-0D40-959C-FF7D687EF42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56459" y="5950791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65" name="Picture Placeholder 8">
            <a:extLst>
              <a:ext uri="{FF2B5EF4-FFF2-40B4-BE49-F238E27FC236}">
                <a16:creationId xmlns:a16="http://schemas.microsoft.com/office/drawing/2014/main" id="{CB955200-0651-C74C-AEEC-82DA3FF0BB6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956459" y="4790224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66" name="Text Placeholder 12">
            <a:extLst>
              <a:ext uri="{FF2B5EF4-FFF2-40B4-BE49-F238E27FC236}">
                <a16:creationId xmlns:a16="http://schemas.microsoft.com/office/drawing/2014/main" id="{8756267B-A79F-E744-9959-427A7D9428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62055" y="2132856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AB214375-39A5-A04C-A353-56F3FB5634E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362055" y="972289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68" name="Text Placeholder 12">
            <a:extLst>
              <a:ext uri="{FF2B5EF4-FFF2-40B4-BE49-F238E27FC236}">
                <a16:creationId xmlns:a16="http://schemas.microsoft.com/office/drawing/2014/main" id="{F971FDCB-BC91-F146-98E5-57CF54135C7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62055" y="4013503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574F9D68-D350-7E4F-90EA-2807CE24F91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362055" y="2852936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70" name="Text Placeholder 12">
            <a:extLst>
              <a:ext uri="{FF2B5EF4-FFF2-40B4-BE49-F238E27FC236}">
                <a16:creationId xmlns:a16="http://schemas.microsoft.com/office/drawing/2014/main" id="{161D954B-029D-4446-BB28-9C9DC930D5F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62055" y="5950791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71" name="Picture Placeholder 8">
            <a:extLst>
              <a:ext uri="{FF2B5EF4-FFF2-40B4-BE49-F238E27FC236}">
                <a16:creationId xmlns:a16="http://schemas.microsoft.com/office/drawing/2014/main" id="{62845A80-D3AC-E049-B40E-CA9C5E1D75E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362055" y="4790224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72" name="Text Placeholder 12">
            <a:extLst>
              <a:ext uri="{FF2B5EF4-FFF2-40B4-BE49-F238E27FC236}">
                <a16:creationId xmlns:a16="http://schemas.microsoft.com/office/drawing/2014/main" id="{488E60BF-F93C-9541-9710-7C1A8085182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67651" y="2132856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73" name="Picture Placeholder 8">
            <a:extLst>
              <a:ext uri="{FF2B5EF4-FFF2-40B4-BE49-F238E27FC236}">
                <a16:creationId xmlns:a16="http://schemas.microsoft.com/office/drawing/2014/main" id="{FEEEAC87-2ED9-2E4D-86DF-9ECBAE188C60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767651" y="972289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74" name="Text Placeholder 12">
            <a:extLst>
              <a:ext uri="{FF2B5EF4-FFF2-40B4-BE49-F238E27FC236}">
                <a16:creationId xmlns:a16="http://schemas.microsoft.com/office/drawing/2014/main" id="{F9FC3E3A-578A-F947-A373-E3F30C72C6C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67651" y="4013503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75" name="Picture Placeholder 8">
            <a:extLst>
              <a:ext uri="{FF2B5EF4-FFF2-40B4-BE49-F238E27FC236}">
                <a16:creationId xmlns:a16="http://schemas.microsoft.com/office/drawing/2014/main" id="{2AFA8EDE-CE13-B945-B4F6-56E3F889B8E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67651" y="2852936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76" name="Text Placeholder 12">
            <a:extLst>
              <a:ext uri="{FF2B5EF4-FFF2-40B4-BE49-F238E27FC236}">
                <a16:creationId xmlns:a16="http://schemas.microsoft.com/office/drawing/2014/main" id="{C8F525B0-A7A0-B64A-B445-277D45D8E7B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767651" y="5950791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77" name="Picture Placeholder 8">
            <a:extLst>
              <a:ext uri="{FF2B5EF4-FFF2-40B4-BE49-F238E27FC236}">
                <a16:creationId xmlns:a16="http://schemas.microsoft.com/office/drawing/2014/main" id="{FD4B3624-2890-8C4D-8939-46E957AC6B43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767651" y="4790224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78" name="Text Placeholder 12">
            <a:extLst>
              <a:ext uri="{FF2B5EF4-FFF2-40B4-BE49-F238E27FC236}">
                <a16:creationId xmlns:a16="http://schemas.microsoft.com/office/drawing/2014/main" id="{6D214E2A-8CA9-714B-AB6D-F9ABD0B579E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99694" y="2132856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79" name="Picture Placeholder 8">
            <a:extLst>
              <a:ext uri="{FF2B5EF4-FFF2-40B4-BE49-F238E27FC236}">
                <a16:creationId xmlns:a16="http://schemas.microsoft.com/office/drawing/2014/main" id="{D6B955F2-4FB9-B14E-AD8D-4B8FBE6BAB1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199694" y="972289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80" name="Text Placeholder 12">
            <a:extLst>
              <a:ext uri="{FF2B5EF4-FFF2-40B4-BE49-F238E27FC236}">
                <a16:creationId xmlns:a16="http://schemas.microsoft.com/office/drawing/2014/main" id="{E7596CF5-6C02-8340-A408-112A5B58EB2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199694" y="4013503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81" name="Picture Placeholder 8">
            <a:extLst>
              <a:ext uri="{FF2B5EF4-FFF2-40B4-BE49-F238E27FC236}">
                <a16:creationId xmlns:a16="http://schemas.microsoft.com/office/drawing/2014/main" id="{55DBFE82-123F-FE44-AC7A-88E06FF85B3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199694" y="2852936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82" name="Text Placeholder 12">
            <a:extLst>
              <a:ext uri="{FF2B5EF4-FFF2-40B4-BE49-F238E27FC236}">
                <a16:creationId xmlns:a16="http://schemas.microsoft.com/office/drawing/2014/main" id="{F1840D82-F560-F347-9BCB-C815B1236B9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199694" y="5950791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83" name="Picture Placeholder 8">
            <a:extLst>
              <a:ext uri="{FF2B5EF4-FFF2-40B4-BE49-F238E27FC236}">
                <a16:creationId xmlns:a16="http://schemas.microsoft.com/office/drawing/2014/main" id="{D1250F34-D376-2949-9C33-28D532F3E10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6199694" y="4790224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84" name="Text Placeholder 12">
            <a:extLst>
              <a:ext uri="{FF2B5EF4-FFF2-40B4-BE49-F238E27FC236}">
                <a16:creationId xmlns:a16="http://schemas.microsoft.com/office/drawing/2014/main" id="{2E652576-CB32-664B-8A88-A60620C983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602593" y="2132856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85" name="Picture Placeholder 8">
            <a:extLst>
              <a:ext uri="{FF2B5EF4-FFF2-40B4-BE49-F238E27FC236}">
                <a16:creationId xmlns:a16="http://schemas.microsoft.com/office/drawing/2014/main" id="{E4166B57-4E09-FA40-A5F3-9ED3F40F3DB4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602593" y="972289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86" name="Text Placeholder 12">
            <a:extLst>
              <a:ext uri="{FF2B5EF4-FFF2-40B4-BE49-F238E27FC236}">
                <a16:creationId xmlns:a16="http://schemas.microsoft.com/office/drawing/2014/main" id="{3A39CC8F-58E9-314A-A2E3-DD3D6A5B4E9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602593" y="4013503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87" name="Picture Placeholder 8">
            <a:extLst>
              <a:ext uri="{FF2B5EF4-FFF2-40B4-BE49-F238E27FC236}">
                <a16:creationId xmlns:a16="http://schemas.microsoft.com/office/drawing/2014/main" id="{592C16BF-9FD2-B648-A817-307F47E2DDE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7602593" y="2852936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88" name="Text Placeholder 12">
            <a:extLst>
              <a:ext uri="{FF2B5EF4-FFF2-40B4-BE49-F238E27FC236}">
                <a16:creationId xmlns:a16="http://schemas.microsoft.com/office/drawing/2014/main" id="{3AF328B4-E333-1042-BF20-5C692BE2DED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602593" y="5950791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FE1C45B4-BC2A-0848-85DF-93BB57E800F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602593" y="4790224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90" name="Text Placeholder 12">
            <a:extLst>
              <a:ext uri="{FF2B5EF4-FFF2-40B4-BE49-F238E27FC236}">
                <a16:creationId xmlns:a16="http://schemas.microsoft.com/office/drawing/2014/main" id="{BEF39294-F373-1442-A52B-90B650333EF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012939" y="2132856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F1BFB789-5B32-2142-86DB-1BD9132002E7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9012939" y="972289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92" name="Text Placeholder 12">
            <a:extLst>
              <a:ext uri="{FF2B5EF4-FFF2-40B4-BE49-F238E27FC236}">
                <a16:creationId xmlns:a16="http://schemas.microsoft.com/office/drawing/2014/main" id="{675A9E3C-585C-B248-896C-1414E40E7A7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12939" y="4013503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93" name="Picture Placeholder 8">
            <a:extLst>
              <a:ext uri="{FF2B5EF4-FFF2-40B4-BE49-F238E27FC236}">
                <a16:creationId xmlns:a16="http://schemas.microsoft.com/office/drawing/2014/main" id="{29364FDE-F38F-AA40-A782-82BB5A87E64D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012939" y="2852936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94" name="Text Placeholder 12">
            <a:extLst>
              <a:ext uri="{FF2B5EF4-FFF2-40B4-BE49-F238E27FC236}">
                <a16:creationId xmlns:a16="http://schemas.microsoft.com/office/drawing/2014/main" id="{6BDD965A-6A84-7042-98AA-3F3DEB40399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012939" y="5950791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7B42BFA0-5CE4-1847-87E6-196EFFCF7AB9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012939" y="4790224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96" name="Text Placeholder 12">
            <a:extLst>
              <a:ext uri="{FF2B5EF4-FFF2-40B4-BE49-F238E27FC236}">
                <a16:creationId xmlns:a16="http://schemas.microsoft.com/office/drawing/2014/main" id="{FEC924B8-D6BA-A149-84F7-1B4FA99CEC3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416480" y="2132856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97" name="Picture Placeholder 8">
            <a:extLst>
              <a:ext uri="{FF2B5EF4-FFF2-40B4-BE49-F238E27FC236}">
                <a16:creationId xmlns:a16="http://schemas.microsoft.com/office/drawing/2014/main" id="{B57BAD7E-DAA7-6949-87C2-850149806667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10416480" y="972289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98" name="Text Placeholder 12">
            <a:extLst>
              <a:ext uri="{FF2B5EF4-FFF2-40B4-BE49-F238E27FC236}">
                <a16:creationId xmlns:a16="http://schemas.microsoft.com/office/drawing/2014/main" id="{1B26F47C-7F50-3646-816E-8287244A931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416480" y="4013503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99" name="Picture Placeholder 8">
            <a:extLst>
              <a:ext uri="{FF2B5EF4-FFF2-40B4-BE49-F238E27FC236}">
                <a16:creationId xmlns:a16="http://schemas.microsoft.com/office/drawing/2014/main" id="{C2153297-79A0-6C48-ABD0-F830FF142A3B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10416480" y="2852936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100" name="Text Placeholder 12">
            <a:extLst>
              <a:ext uri="{FF2B5EF4-FFF2-40B4-BE49-F238E27FC236}">
                <a16:creationId xmlns:a16="http://schemas.microsoft.com/office/drawing/2014/main" id="{99FBB044-8A68-D04F-B2B5-2630A13452E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0416480" y="5950791"/>
            <a:ext cx="1224657" cy="500707"/>
          </a:xfrm>
        </p:spPr>
        <p:txBody>
          <a:bodyPr lIns="0" tIns="36000" rIns="0" bIns="0" numCol="1" spcCol="100800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 b="1" i="0">
                <a:latin typeface="Arial Black" panose="020B0604020202020204" pitchFamily="34" charset="0"/>
              </a:defRPr>
            </a:lvl1pPr>
            <a:lvl2pPr marL="6350" indent="0">
              <a:lnSpc>
                <a:spcPct val="100000"/>
              </a:lnSpc>
              <a:spcBef>
                <a:spcPts val="0"/>
              </a:spcBef>
              <a:buNone/>
              <a:tabLst/>
              <a:defRPr sz="1000"/>
            </a:lvl2pPr>
            <a:lvl3pPr marL="6350" indent="0">
              <a:buNone/>
              <a:tabLst/>
              <a:defRPr/>
            </a:lvl3pPr>
            <a:lvl4pPr marL="6350" indent="0">
              <a:buNone/>
              <a:tabLst/>
              <a:defRPr/>
            </a:lvl4pPr>
            <a:lvl5pPr marL="6350" indent="0">
              <a:buNone/>
              <a:tabLst/>
              <a:defRPr/>
            </a:lvl5pPr>
          </a:lstStyle>
          <a:p>
            <a:pPr lvl="0"/>
            <a:r>
              <a:rPr lang="en-GB" noProof="0"/>
              <a:t>Naam</a:t>
            </a:r>
          </a:p>
          <a:p>
            <a:pPr lvl="1"/>
            <a:r>
              <a:rPr lang="en-GB" noProof="0"/>
              <a:t>Omschrijving omschrijving</a:t>
            </a:r>
          </a:p>
        </p:txBody>
      </p:sp>
      <p:sp>
        <p:nvSpPr>
          <p:cNvPr id="101" name="Picture Placeholder 8">
            <a:extLst>
              <a:ext uri="{FF2B5EF4-FFF2-40B4-BE49-F238E27FC236}">
                <a16:creationId xmlns:a16="http://schemas.microsoft.com/office/drawing/2014/main" id="{CB569B53-8DEC-CF4A-8EAC-A0F5CA4545A9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0416480" y="4790224"/>
            <a:ext cx="1224657" cy="1152128"/>
          </a:xfrm>
          <a:solidFill>
            <a:schemeClr val="bg2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98862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C9DD0-AB83-114E-99BC-04B167F0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0559-2166-C641-9F09-7E01BBA0C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7CEE-B1CF-E840-8BB3-B548BF34F526}" type="datetime1">
              <a:rPr lang="nl-NL" noProof="0" smtClean="0"/>
              <a:t>7-12-2025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F78C86-B234-F847-B416-2169F3E03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NAAM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A0AB5-9681-9C41-A862-61F4B58A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0D69-B8A6-8744-9E7E-380CD2AD97F8}" type="slidenum">
              <a:rPr lang="en-GB" noProof="0" smtClean="0"/>
              <a:t>‹nr.›</a:t>
            </a:fld>
            <a:endParaRPr lang="en-GB" noProof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FC85662-769C-8A41-81FB-CB95F829A3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63" y="1989138"/>
            <a:ext cx="5040312" cy="4176712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2C20C8F-385E-8948-9298-BE56D4DC4E1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95202" y="1989138"/>
            <a:ext cx="5040312" cy="4176712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1057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825" y="692150"/>
            <a:ext cx="5040313" cy="1314450"/>
          </a:xfrm>
        </p:spPr>
        <p:txBody>
          <a:bodyPr anchor="t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CFE078-C496-3343-A578-AA6B40937C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0825" y="2349500"/>
            <a:ext cx="5040313" cy="4103688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CD062-A46D-384E-BA58-5879B4619C2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0862" y="692150"/>
            <a:ext cx="5040313" cy="5472000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GB" noProof="0"/>
              <a:t>Grafiek , table, content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2B467B4-77E9-A64E-8FB5-3AD82F3ECEC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6EC91D7-F128-5E41-B8E0-61729E23D654}" type="datetime1">
              <a:rPr lang="nl-NL" noProof="0" smtClean="0"/>
              <a:t>7-12-2025</a:t>
            </a:fld>
            <a:endParaRPr lang="en-GB" noProof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0CFF4FB-212D-2A4D-B81D-FADE2422FEB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noProof="0"/>
              <a:t>NAAM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C682794-95ED-3F42-8997-4CCB5FCF5E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C1B0D69-B8A6-8744-9E7E-380CD2AD97F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50893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CD062-A46D-384E-BA58-5879B4619C2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0862" y="2349500"/>
            <a:ext cx="11090276" cy="3816000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GB" noProof="0"/>
              <a:t>Grafiek , table, content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6FBC3-ED3E-E346-8A6C-5F4B5A27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692150"/>
            <a:ext cx="11090276" cy="1314450"/>
          </a:xfrm>
        </p:spPr>
        <p:txBody>
          <a:bodyPr anchor="t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A130835-FF24-324C-AED1-AB491E2276A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2A8E0EB-FCBF-FC40-B8A8-290B55D52AA3}" type="datetime1">
              <a:rPr lang="nl-NL" noProof="0" smtClean="0"/>
              <a:t>7-12-2025</a:t>
            </a:fld>
            <a:endParaRPr lang="en-GB" noProof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291CBFA-3265-D74E-9E5F-3250B16507A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noProof="0"/>
              <a:t>NAAM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96E8AF7-39D7-1E4D-88D0-888C3B9682F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C1B0D69-B8A6-8744-9E7E-380CD2AD97F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17248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4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ll 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13CDB32-C92A-4941-BFB9-C975562FCB00}"/>
              </a:ext>
            </a:extLst>
          </p:cNvPr>
          <p:cNvSpPr txBox="1">
            <a:spLocks/>
          </p:cNvSpPr>
          <p:nvPr userDrawn="1"/>
        </p:nvSpPr>
        <p:spPr>
          <a:xfrm>
            <a:off x="1063496" y="2862695"/>
            <a:ext cx="10162864" cy="13717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endParaRPr lang="en-GB" sz="11500" b="1" i="0" noProof="0">
              <a:latin typeface="Arial Black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A0D0540-3E6E-0945-B120-276732767085}"/>
              </a:ext>
            </a:extLst>
          </p:cNvPr>
          <p:cNvSpPr txBox="1">
            <a:spLocks/>
          </p:cNvSpPr>
          <p:nvPr userDrawn="1"/>
        </p:nvSpPr>
        <p:spPr>
          <a:xfrm>
            <a:off x="1075036" y="4460272"/>
            <a:ext cx="10162864" cy="6480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endParaRPr lang="en-GB" sz="2500" b="0" i="0" noProof="0"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0CC193-7C60-E349-BC31-C15E811787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9370" y="5732462"/>
            <a:ext cx="11090275" cy="720726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6350" indent="0" algn="ctr">
              <a:buNone/>
              <a:tabLst/>
              <a:defRPr sz="1400">
                <a:solidFill>
                  <a:schemeClr val="bg1"/>
                </a:solidFill>
              </a:defRPr>
            </a:lvl2pPr>
            <a:lvl3pPr marL="6350" indent="0" algn="ctr">
              <a:buNone/>
              <a:tabLst/>
              <a:defRPr sz="1400">
                <a:solidFill>
                  <a:schemeClr val="bg1"/>
                </a:solidFill>
              </a:defRPr>
            </a:lvl3pPr>
            <a:lvl4pPr marL="6350" indent="0" algn="ctr">
              <a:buNone/>
              <a:tabLst/>
              <a:defRPr sz="1400">
                <a:solidFill>
                  <a:schemeClr val="bg1"/>
                </a:solidFill>
              </a:defRPr>
            </a:lvl4pPr>
            <a:lvl5pPr marL="6350" indent="0" algn="ctr">
              <a:buNone/>
              <a:tabLst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0D08C5E-16C4-994E-A482-90504780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412776"/>
            <a:ext cx="11090275" cy="4034878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A55268-B5AB-8647-8B66-B3E837CE5F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76250"/>
            <a:ext cx="11090275" cy="7207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  <a:lvl2pPr marL="6350" indent="0" algn="ctr">
              <a:buNone/>
              <a:tabLst/>
              <a:defRPr>
                <a:solidFill>
                  <a:schemeClr val="bg1"/>
                </a:solidFill>
              </a:defRPr>
            </a:lvl2pPr>
            <a:lvl3pPr marL="6350" indent="0" algn="ctr">
              <a:buNone/>
              <a:tabLst/>
              <a:defRPr>
                <a:solidFill>
                  <a:schemeClr val="bg1"/>
                </a:solidFill>
              </a:defRPr>
            </a:lvl3pPr>
            <a:lvl4pPr marL="6350" indent="0" algn="ctr">
              <a:buNone/>
              <a:tabLst/>
              <a:defRPr>
                <a:solidFill>
                  <a:schemeClr val="bg1"/>
                </a:solidFill>
              </a:defRPr>
            </a:lvl4pPr>
            <a:lvl5pPr marL="6350" indent="0" algn="ctr"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1232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2D8BF0-CDF4-3B18-8513-29C397D69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A792BC0-0E9A-671E-FA69-DF76114AA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00103E-A3E0-DF4F-85B9-45FA1C3CB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21D6EB5-757A-0012-2CDC-6559BB6A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614F86-0352-655A-E909-092AA119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9776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6598EC-974F-A864-6078-D1C6AB4E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F31D94-EA31-6F79-7D6F-7C6DD9E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7178DF-D1DA-22E8-59B8-4CB0B8C4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F6BCD7-2942-7551-5DEC-F9428E406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3214A0-0752-ECCE-0BFF-C88630CF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0182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2E30EF-43CD-A1BA-5303-1B00124E5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A0827F-9D85-A81C-4C79-0099544B6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336294-4351-EC1C-9051-F7568B6E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547CEDF-5317-74A8-18C8-3DCB1FD37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BBA918-B4A6-9CA6-8ED1-7A2ADB76D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743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0B3059-19F5-5684-4AB4-7BEC2856D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7EF6D7-0532-3043-69B8-434FB7C8F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DE48AF5-774D-3A96-7384-50FD90713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CBDB632-6507-0A65-5FD1-8C61F76AB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E605020-DD82-3E2E-A669-C23282A32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01D7903-3D21-FC4C-C9CB-3D27F5C2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8824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148527-AA56-0435-D640-8AFF8097F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24320EE-2B96-9727-CF0A-D9F80F6B4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5F66357-8A0E-6133-97DB-23752C56C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B64C9C-7CD1-6058-340E-1CFF620BC2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82B69F3-D935-2999-0F11-011126E6DF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F1DDEA2-4A1E-E67E-E3BA-FE00D7662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6B2FCB9-87B8-155B-561E-B4C94B97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388C98C-C63D-664A-8728-2255A72B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2747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9474A2-54B0-B1BF-008B-7B602D92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6F507E7-5B17-1B5C-1C92-0C309E20E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7FA876A-C349-F559-90FC-16F5B9A88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C372B37-AE4E-2A7E-FBF5-FF59E964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37153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0A2391B-5A57-3578-FA6F-2FD7472E3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60B3802-3D4D-2E9A-88F4-5FD5E3FE1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400C149-33D0-98B3-7759-9D3E6992D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6841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09D443-26F0-6814-5EE2-634FFA357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ECD57-5C6C-9FE6-A496-88B0A503F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C3BECE8-93A1-0510-540D-8AAEB3840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B7A14E-B89D-16A6-F15F-DBBE7F024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2C5B7AE-1D18-78A3-4771-12CA0B776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A150BA2-4102-1D19-CD89-FC4B269B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27445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F789E-2338-ACA2-CB72-593CF9082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23CD8C8-DDAA-3D88-3166-A2DC91A45C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69A28D8-5AAE-2BE3-3E97-A81E6EBBB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E075BA8-BED5-11B5-C14C-D3E196969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6511D4E-996F-B2B0-693D-BC046904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E6C9A65-AA82-70B5-B522-0FD11B22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454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10F913-42F3-35CC-7870-AC6E7E561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9B9761A-496A-4A95-088C-F03A550CA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0A9283-FE5B-A591-9A8D-52DA8DB8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8BDCC40-AEE9-E0B5-7EA5-A0C102C85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DAD86E-C830-7E30-C5C1-8CA1C4053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47043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877E48F-0A14-30CF-C258-9AD11FE7B7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6E6904F-5E77-9A21-3EBF-A0AA8D9BB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8CCA0F-D6DE-83B3-D634-72E1ABA16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444E5F-9194-33DB-820D-8BA44E44D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3EBD08-4CC8-B15D-38C9-C4A2F37A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4201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301FD-A01E-99AB-B3C4-EEF0A41AC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5FC89C4-C47F-1ED7-CBB9-A1B62D2CB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A5442B-BC4D-ACF4-2C88-0CF6222D3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A3F7080-0E88-A774-BC1E-B379EABB8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EBA79A-A8F9-32D5-0970-FAF3739BF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07379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22846-A068-0CE2-C7B0-CC1F3466D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24E6A7-A895-C17A-F8BB-14C96F927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7BCF0A0-B911-79E0-6746-4AEC35FE7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C867B3-31F3-0796-E0CC-A30577A35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5F3974-665B-0890-FA2B-ABDB10CF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493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FBFB9D-82AC-76A4-F03E-1955CD049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756460-FC2E-E402-D737-04570EFC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07B814-B2E3-39BD-1A0C-F4D921126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C63CD6-E45A-1B12-57B7-088ECC71A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CE61E2-A7AB-4F89-41E5-AEB55947E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7823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DA8A96-79C9-ADEA-B416-3B7E3CBD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07E72A-0059-EACB-4546-E5B32DDED3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146CA58-2E75-5BD1-FC0E-087E068CE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68865F9-8A69-6888-BC7E-5BB2DBD11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BAB3002-DDD6-FACE-CF38-44C66636F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FE277D9-652E-5878-8C1B-7F3A80209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8274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FD213B-691B-2821-33B8-62FE1DFF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DA7D9E-9D15-DAD1-F3DF-919824A25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0F584B-DCCE-5FC3-B47F-79AD665ED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C993296-7D78-6826-9094-4EF24C87C5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2AA0549-3B1C-A0D9-CE73-F9A7398DD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B391BEB-68B7-274C-4E1B-CBE3679D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CCAA7D7-62E8-3090-E6DE-CDB94396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9DC1C02-7387-F5A7-FCBC-DA30A8E3D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44352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8661DF-3CF8-76C6-7BD8-C04E733F1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EFA9364-0AFD-8572-D60D-14988A911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9E758E8-4ED4-690B-D5C7-F607EC2FB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2906013-A1D1-FEAD-F55B-79A658EC0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08070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E71A216-2DE1-1307-2862-4CBA88742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0BF425B-29C5-6531-53DB-9B1BB208D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301D61F-C486-29A1-3D1F-64BE7290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1992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87E481-DBDE-B67F-134A-CB049F26A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F7A4EC-07B3-0CC7-CF44-E8C95AE9C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6C67281-F17D-1618-2C4C-C168F68F1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B6E1FC6-A111-E3CD-4104-4381F91FF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F55391-BEA3-B85D-D433-F526EFEC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DB3C046-D5E1-7828-F4CC-599C33A11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83648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063449-E0B8-1744-6D35-3B0D7B2B0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3553D21-A2FC-DCDE-ADAF-D98E4048E9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D515848-DC23-F0B9-6C51-CCC3E40EC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2B6EAE5-797B-D502-931D-FBDD1D2DF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2ADBE58-B990-13BF-59D0-0AE0C7A19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782CAC-5AD9-DF9B-24E3-F8183CAE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23234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E2142-F1DF-44AF-E159-A7516746E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798A03F-E298-2F44-95B8-EB3C83B84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A5FD1E-59E4-99A0-89EA-3C690623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3A6BFB-E586-9A39-5BAD-0BDA0EB90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7B72F96-1B23-7AE8-B37C-52BC1C52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36074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3325F4E-86EF-C371-4854-A2DABF41E3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D589F6D-C120-92FC-AD2D-7A6CB1299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9DF7DA2-46B7-36F0-C473-CB3065FC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7E7012-4889-A6CC-DD34-82D7F5632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DB8620-33D0-7C69-622F-11A53AAB9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290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442738-4922-0648-BDE8-35216C52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250"/>
            <a:ext cx="11090275" cy="1009651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noProof="0"/>
              <a:t>Klik</a:t>
            </a:r>
            <a:r>
              <a:rPr lang="en-US"/>
              <a:t>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74C5E-6F99-5E4E-8935-D507F12EC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825625"/>
            <a:ext cx="11090275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CDAA8-9D7C-144B-86EC-3A98055988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9376" y="6356350"/>
            <a:ext cx="28146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76BEE20-49A0-2246-82A4-10C9055121A4}" type="datetime1">
              <a:rPr lang="nl-NL" noProof="0" smtClean="0"/>
              <a:t>7-12-2025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52E4E-3B4A-8A4D-8CF5-2FFAEAFA64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2400" y="6356350"/>
            <a:ext cx="47520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NAAM PRESENTATIE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01C2E-C291-CC4F-B519-367589415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1138" y="6356350"/>
            <a:ext cx="36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EC1B0D69-B8A6-8744-9E7E-380CD2AD97F8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3707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82" r:id="rId3"/>
    <p:sldLayoutId id="2147483683" r:id="rId4"/>
    <p:sldLayoutId id="2147483664" r:id="rId5"/>
    <p:sldLayoutId id="2147483669" r:id="rId6"/>
    <p:sldLayoutId id="2147483650" r:id="rId7"/>
    <p:sldLayoutId id="2147483681" r:id="rId8"/>
    <p:sldLayoutId id="2147483679" r:id="rId9"/>
    <p:sldLayoutId id="2147483670" r:id="rId10"/>
    <p:sldLayoutId id="2147483663" r:id="rId11"/>
    <p:sldLayoutId id="2147483672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68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099D4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buClr>
          <a:srgbClr val="0099D4"/>
        </a:buClr>
        <a:buFont typeface="Arial" panose="020B0604020202020204" pitchFamily="34" charset="0"/>
        <a:buNone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269875" indent="-263525" algn="l" defTabSz="914400" rtl="0" eaLnBrk="1" latinLnBrk="0" hangingPunct="1">
        <a:lnSpc>
          <a:spcPct val="110000"/>
        </a:lnSpc>
        <a:spcBef>
          <a:spcPts val="600"/>
        </a:spcBef>
        <a:buClr>
          <a:srgbClr val="0099D4"/>
        </a:buClr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533400" indent="-263525" algn="l" defTabSz="914400" rtl="0" eaLnBrk="1" latinLnBrk="0" hangingPunct="1">
        <a:lnSpc>
          <a:spcPct val="110000"/>
        </a:lnSpc>
        <a:spcBef>
          <a:spcPts val="600"/>
        </a:spcBef>
        <a:buClr>
          <a:srgbClr val="0099D4"/>
        </a:buClr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804863" indent="-271463" algn="l" defTabSz="914400" rtl="0" eaLnBrk="1" latinLnBrk="0" hangingPunct="1">
        <a:lnSpc>
          <a:spcPct val="110000"/>
        </a:lnSpc>
        <a:spcBef>
          <a:spcPts val="600"/>
        </a:spcBef>
        <a:buClr>
          <a:srgbClr val="0099D4"/>
        </a:buClr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068388" indent="-263525" algn="l" defTabSz="914400" rtl="0" eaLnBrk="1" latinLnBrk="0" hangingPunct="1">
        <a:lnSpc>
          <a:spcPct val="110000"/>
        </a:lnSpc>
        <a:spcBef>
          <a:spcPts val="600"/>
        </a:spcBef>
        <a:buClr>
          <a:srgbClr val="0099D4"/>
        </a:buClr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158" userDrawn="1">
          <p15:clr>
            <a:srgbClr val="F26B43"/>
          </p15:clr>
        </p15:guide>
        <p15:guide id="4" orient="horz" pos="436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pos="347" userDrawn="1">
          <p15:clr>
            <a:srgbClr val="F26B43"/>
          </p15:clr>
        </p15:guide>
        <p15:guide id="7" pos="7333" userDrawn="1">
          <p15:clr>
            <a:srgbClr val="F26B43"/>
          </p15:clr>
        </p15:guide>
        <p15:guide id="8" orient="horz" pos="4065" userDrawn="1">
          <p15:clr>
            <a:srgbClr val="F26B43"/>
          </p15:clr>
        </p15:guide>
        <p15:guide id="9" pos="3522" userDrawn="1">
          <p15:clr>
            <a:srgbClr val="F26B43"/>
          </p15:clr>
        </p15:guide>
        <p15:guide id="10" orient="horz" pos="1480" userDrawn="1">
          <p15:clr>
            <a:srgbClr val="F26B43"/>
          </p15:clr>
        </p15:guide>
        <p15:guide id="11" orient="horz" pos="3884" userDrawn="1">
          <p15:clr>
            <a:srgbClr val="F26B43"/>
          </p15:clr>
        </p15:guide>
        <p15:guide id="12" orient="horz" pos="125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A8D5907-D9AF-94EB-E1C8-52FC4F9E9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BE7785-5358-E50A-C4FC-D9C9D2DD2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94E246-9F9D-7FC5-E35E-40FD90FA8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23D335-FF13-44BA-A3EA-3C61EBFFEE98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7E0B62-BA24-A605-9990-B13E11BA3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615BBE1-7C6A-64B2-3317-B8AA3BDE5C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0F668E-79B2-4C0E-9EA0-E882A8EA4C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061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C443445-0B03-290D-D411-407C9BCA6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2F6785-C905-C5AD-0800-65C7A2F6A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5FDB84-D98D-DDE8-2A92-33779CBD96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815D0-43CC-4391-8CBE-969C2B398F3D}" type="datetimeFigureOut">
              <a:rPr lang="nl-NL" smtClean="0"/>
              <a:t>7-12-2025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9D06036-66E3-B9C1-8737-867DED4E1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D8A812-5DD7-12D5-18B4-338D8F079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8BC0FA-90CE-4DE5-9647-CA62000DDC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483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957AC19-34F3-394C-B73A-A335DDEE3D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3" y="1944"/>
            <a:ext cx="12180313" cy="685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60097" y="908720"/>
            <a:ext cx="4320480" cy="1314450"/>
          </a:xfrm>
        </p:spPr>
        <p:txBody>
          <a:bodyPr>
            <a:noAutofit/>
          </a:bodyPr>
          <a:lstStyle/>
          <a:p>
            <a:r>
              <a:rPr lang="nl-NL" sz="4000" b="1" dirty="0">
                <a:solidFill>
                  <a:srgbClr val="106B64"/>
                </a:solidFill>
              </a:rPr>
              <a:t>Welkom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type="body" sz="quarter" idx="11"/>
          </p:nvPr>
        </p:nvSpPr>
        <p:spPr>
          <a:xfrm>
            <a:off x="6960097" y="2708920"/>
            <a:ext cx="5040313" cy="3024188"/>
          </a:xfrm>
        </p:spPr>
        <p:txBody>
          <a:bodyPr>
            <a:normAutofit/>
          </a:bodyPr>
          <a:lstStyle/>
          <a:p>
            <a:r>
              <a:rPr lang="nl-NL" sz="3200" b="1">
                <a:solidFill>
                  <a:srgbClr val="00A0D2"/>
                </a:solidFill>
              </a:rPr>
              <a:t>Sessie 2</a:t>
            </a:r>
            <a:br>
              <a:rPr lang="nl-NL" sz="3200" dirty="0">
                <a:solidFill>
                  <a:srgbClr val="00A0D2"/>
                </a:solidFill>
              </a:rPr>
            </a:br>
            <a:r>
              <a:rPr lang="nl-NL" sz="3200" dirty="0"/>
              <a:t>Technische zekerheid: veilig, gezond en gecertificeerd </a:t>
            </a:r>
            <a:r>
              <a:rPr lang="nl-NL" sz="3200" dirty="0" err="1"/>
              <a:t>biobased</a:t>
            </a:r>
            <a:r>
              <a:rPr lang="nl-NL" sz="3200" dirty="0"/>
              <a:t> verduurzamen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354F46-23E2-65CA-A608-5E009E687883}"/>
              </a:ext>
            </a:extLst>
          </p:cNvPr>
          <p:cNvSpPr txBox="1"/>
          <p:nvPr/>
        </p:nvSpPr>
        <p:spPr>
          <a:xfrm>
            <a:off x="10255348" y="1617785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rmAutofit fontScale="25000" lnSpcReduction="20000"/>
          </a:bodyPr>
          <a:lstStyle/>
          <a:p>
            <a:pPr algn="l"/>
            <a:endParaRPr lang="en-NL" dirty="0"/>
          </a:p>
        </p:txBody>
      </p:sp>
      <p:pic>
        <p:nvPicPr>
          <p:cNvPr id="4" name="Picture 6" descr="A walkway with plants on the side&#10;&#10;AI-generated content may be incorrect.">
            <a:extLst>
              <a:ext uri="{FF2B5EF4-FFF2-40B4-BE49-F238E27FC236}">
                <a16:creationId xmlns:a16="http://schemas.microsoft.com/office/drawing/2014/main" id="{262B58F8-EF8D-9671-5B56-0F7DBFA28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20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9F26D8-FFD6-3F7B-31A0-888884F0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438F1-3B9C-8819-96AD-0A661DA9D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97" y="908720"/>
            <a:ext cx="4320480" cy="1314450"/>
          </a:xfrm>
        </p:spPr>
        <p:txBody>
          <a:bodyPr>
            <a:noAutofit/>
          </a:bodyPr>
          <a:lstStyle/>
          <a:p>
            <a:r>
              <a:rPr lang="nl-NL" sz="4000" b="1" dirty="0">
                <a:solidFill>
                  <a:srgbClr val="106B64"/>
                </a:solidFill>
              </a:rPr>
              <a:t>Opening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27BD76-30A9-5F28-EBD4-751B9890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94738" y="2708920"/>
            <a:ext cx="5040313" cy="3024188"/>
          </a:xfrm>
        </p:spPr>
        <p:txBody>
          <a:bodyPr>
            <a:normAutofit/>
          </a:bodyPr>
          <a:lstStyle/>
          <a:p>
            <a:br>
              <a:rPr lang="nl-NL" sz="3200" dirty="0">
                <a:solidFill>
                  <a:srgbClr val="00A0D2"/>
                </a:solidFill>
              </a:rPr>
            </a:br>
            <a:r>
              <a:rPr lang="nl-NL" sz="3200" dirty="0">
                <a:solidFill>
                  <a:srgbClr val="00A0D2"/>
                </a:solidFill>
              </a:rPr>
              <a:t>Sander Rutten</a:t>
            </a:r>
            <a:br>
              <a:rPr lang="nl-NL" sz="3200" dirty="0">
                <a:solidFill>
                  <a:srgbClr val="00A0D2"/>
                </a:solidFill>
              </a:rPr>
            </a:br>
            <a:r>
              <a:rPr lang="nl-NL" sz="3200" dirty="0">
                <a:solidFill>
                  <a:srgbClr val="00A0D2"/>
                </a:solidFill>
              </a:rPr>
              <a:t>Bart van den Heuvel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35FB95-1654-3241-387E-0F6F26966799}"/>
              </a:ext>
            </a:extLst>
          </p:cNvPr>
          <p:cNvSpPr txBox="1"/>
          <p:nvPr/>
        </p:nvSpPr>
        <p:spPr>
          <a:xfrm>
            <a:off x="10255348" y="1617785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rmAutofit fontScale="25000" lnSpcReduction="20000"/>
          </a:bodyPr>
          <a:lstStyle/>
          <a:p>
            <a:pPr algn="l"/>
            <a:endParaRPr lang="en-NL" dirty="0"/>
          </a:p>
        </p:txBody>
      </p:sp>
      <p:pic>
        <p:nvPicPr>
          <p:cNvPr id="4" name="Picture 6" descr="A walkway with plants on the side&#10;&#10;AI-generated content may be incorrect.">
            <a:extLst>
              <a:ext uri="{FF2B5EF4-FFF2-40B4-BE49-F238E27FC236}">
                <a16:creationId xmlns:a16="http://schemas.microsoft.com/office/drawing/2014/main" id="{D38C3A6D-B2CA-6B5E-F02B-F49EE12BC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32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36AA87-07FF-D7A5-DF8B-854814514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DE0F42-BF53-AA27-B202-70D287F80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85974" y="2708920"/>
            <a:ext cx="5184576" cy="2304256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nl-NL" sz="3200" dirty="0">
                <a:cs typeface="Arial" panose="020B0604020202020204" pitchFamily="34" charset="0"/>
              </a:rPr>
              <a:t>#</a:t>
            </a:r>
            <a:r>
              <a:rPr lang="nl-NL" sz="3200" dirty="0" err="1">
                <a:cs typeface="Arial" panose="020B0604020202020204" pitchFamily="34" charset="0"/>
              </a:rPr>
              <a:t>biobasedverduurzamen</a:t>
            </a:r>
            <a:endParaRPr lang="en-NL" sz="3200" dirty="0"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nl-NL" sz="3200" dirty="0"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NL" sz="3200" dirty="0">
                <a:cs typeface="Arial" panose="020B0604020202020204" pitchFamily="34" charset="0"/>
              </a:rPr>
              <a:t>#</a:t>
            </a:r>
            <a:r>
              <a:rPr lang="nl-NL" sz="3200" dirty="0" err="1">
                <a:cs typeface="Arial" panose="020B0604020202020204" pitchFamily="34" charset="0"/>
              </a:rPr>
              <a:t>biobasedrenoveren</a:t>
            </a:r>
            <a:endParaRPr lang="nl-NL" sz="3200" dirty="0"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nl-NL" sz="3200" dirty="0"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nl-NL" sz="3200" dirty="0">
                <a:cs typeface="Arial" panose="020B0604020202020204" pitchFamily="34" charset="0"/>
              </a:rPr>
              <a:t>#</a:t>
            </a:r>
            <a:r>
              <a:rPr lang="nl-NL" sz="3200" dirty="0" err="1">
                <a:cs typeface="Arial" panose="020B0604020202020204" pitchFamily="34" charset="0"/>
              </a:rPr>
              <a:t>biobasedisoleren</a:t>
            </a:r>
            <a:br>
              <a:rPr lang="nl-NL" sz="3200" b="1" dirty="0">
                <a:solidFill>
                  <a:srgbClr val="ED0010"/>
                </a:solidFill>
                <a:cs typeface="Arial" panose="020B0604020202020204" pitchFamily="34" charset="0"/>
              </a:rPr>
            </a:br>
            <a:br>
              <a:rPr lang="nl-NL" sz="3200" b="1" dirty="0">
                <a:solidFill>
                  <a:srgbClr val="ED0010"/>
                </a:solidFill>
                <a:cs typeface="Arial" panose="020B0604020202020204" pitchFamily="34" charset="0"/>
              </a:rPr>
            </a:br>
            <a:br>
              <a:rPr lang="nl-NL" sz="3200" b="1" dirty="0">
                <a:solidFill>
                  <a:srgbClr val="ED0010"/>
                </a:solidFill>
                <a:cs typeface="Arial" panose="020B0604020202020204" pitchFamily="34" charset="0"/>
              </a:rPr>
            </a:br>
            <a:endParaRPr lang="en-NL" sz="3200" b="1" dirty="0">
              <a:solidFill>
                <a:srgbClr val="ED0010"/>
              </a:solidFill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EA0AD1-4C73-2A4D-3E86-90213DFD70C9}"/>
              </a:ext>
            </a:extLst>
          </p:cNvPr>
          <p:cNvSpPr txBox="1"/>
          <p:nvPr/>
        </p:nvSpPr>
        <p:spPr>
          <a:xfrm>
            <a:off x="10255348" y="1617785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rmAutofit fontScale="25000" lnSpcReduction="20000"/>
          </a:bodyPr>
          <a:lstStyle/>
          <a:p>
            <a:pPr algn="l"/>
            <a:endParaRPr lang="en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7A7D01C-6513-0ED3-DC41-05BFA99350EC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A0D2"/>
          </a:solidFill>
        </p:spPr>
        <p:txBody>
          <a:bodyPr wrap="square" rtlCol="0" anchor="ctr">
            <a:spAutoFit/>
          </a:bodyPr>
          <a:lstStyle/>
          <a:p>
            <a:pPr algn="l"/>
            <a:endParaRPr lang="nl-NL" dirty="0" err="1">
              <a:solidFill>
                <a:srgbClr val="000000"/>
              </a:solidFill>
              <a:latin typeface="Avenir" panose="02000503020000020003" pitchFamily="2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68020D1-F324-87EC-AB57-D33159131F54}"/>
              </a:ext>
            </a:extLst>
          </p:cNvPr>
          <p:cNvSpPr txBox="1">
            <a:spLocks/>
          </p:cNvSpPr>
          <p:nvPr/>
        </p:nvSpPr>
        <p:spPr>
          <a:xfrm>
            <a:off x="6472943" y="819913"/>
            <a:ext cx="5328592" cy="131445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nl-NL" sz="4000" b="1" dirty="0" err="1">
                <a:solidFill>
                  <a:srgbClr val="106B64"/>
                </a:solidFill>
              </a:rPr>
              <a:t>Socials</a:t>
            </a:r>
            <a:endParaRPr lang="nl-NL" sz="4000" dirty="0">
              <a:solidFill>
                <a:srgbClr val="106B64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468CB02-B33E-43D7-384A-6D4B7E5FA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432" y="1241327"/>
            <a:ext cx="4375346" cy="437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62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2B851-B2BE-8219-BD36-E4396CBAD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F484FAD-2D5E-FC5B-676F-AFC8C82BD6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52F59D1-65DB-1B65-4060-393F9B5171F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NAAM PRESENTATIE</a:t>
            </a:r>
            <a:endParaRPr lang="en-GB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949B549-2490-5374-AC3F-5F75D1A241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1B0D69-B8A6-8744-9E7E-380CD2AD97F8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B62FF50E-4B1D-D5E0-7F39-3943CF6A2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77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6456713-50C5-2AB2-ADAE-305711333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72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2E48F27-24BF-A406-75BF-98567CD17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3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10A19E2-5100-1696-A345-43D53BF0F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4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DE5BE94-12DB-2225-7D32-FC0442120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90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771F508-DD5A-0ED0-4E40-DAF4A808F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12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0B03071-D8EA-D84D-FF56-3EB27D300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56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AD5FE9D-C5A4-8845-673F-9017EAE54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77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59A4690-ECAF-3E16-C06F-1BCB6C2A3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67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E960A93-4714-547D-80DF-D3F7342C4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55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010BA54-F49B-FAEC-B876-AAC59A82C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46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EF1B533-B1D1-147F-0229-5090E939F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79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4704BF0-7846-3B4E-CDF5-57CE132EE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35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CFBCE19-9BFB-5956-0317-871F7924B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65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BF751FB-3944-6EE4-319D-3D8A5C300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36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DB2DBF5-D2A6-AA31-50DE-9273060A8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962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0DD6B28-E8BD-DCEE-8721-E26A02105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28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5287EBE-31BC-2B58-C59F-E71979BF5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48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2C590ED-71F3-DD66-6AFC-77BE2E94F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33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DE59E4C-C3CE-FA74-9E34-CCA72940C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25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D3A15E5-0E18-7B94-5094-E2DFF1D10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60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0534259-DD55-609B-B18E-5DE6B831E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07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2BD1B45-3AB3-AC1C-8355-EF81CA52A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06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B770836-8E6A-9FF5-9A3D-E3571A6D5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601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B01DB6A-CA9E-8B46-62BC-FA2D35DD3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75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7BB3D01-6472-7A45-049E-590E19B92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73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7770C9F-B88E-30D5-E18C-62172BC85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31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4A229C1-F770-83F3-2C30-8DF3F2DD2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48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DDA8216-5EF9-A1FA-79A5-6DAAE242C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04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988244F-7A3A-318B-7B64-592844719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67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A3C5CFE-FCCA-368C-0148-628BB118E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15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C68F04C-B3D4-81EF-3524-8E3ABCB6C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486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930BB36-D748-51C0-041D-BC2C3F813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14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C2C07A6-68D8-1668-7EA2-4F502DA20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595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42EAF7B-9238-C965-12CD-01D6A08D1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405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FEC591D-60C0-F4C1-EA00-86E0461D0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0383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09F39D1-5224-2371-1B7F-7681DA9BA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319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1">
            <a:extLst>
              <a:ext uri="{FF2B5EF4-FFF2-40B4-BE49-F238E27FC236}">
                <a16:creationId xmlns:a16="http://schemas.microsoft.com/office/drawing/2014/main" id="{D075C554-1543-F6BD-1B6F-802DC73BA6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78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2">
            <a:extLst>
              <a:ext uri="{FF2B5EF4-FFF2-40B4-BE49-F238E27FC236}">
                <a16:creationId xmlns:a16="http://schemas.microsoft.com/office/drawing/2014/main" id="{C9112F17-9F70-FE12-55C3-CE541C6FF4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36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3">
            <a:extLst>
              <a:ext uri="{FF2B5EF4-FFF2-40B4-BE49-F238E27FC236}">
                <a16:creationId xmlns:a16="http://schemas.microsoft.com/office/drawing/2014/main" id="{D4E983AD-1D97-5C88-9F41-723DCCC33D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25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4">
            <a:extLst>
              <a:ext uri="{FF2B5EF4-FFF2-40B4-BE49-F238E27FC236}">
                <a16:creationId xmlns:a16="http://schemas.microsoft.com/office/drawing/2014/main" id="{4B2FCE4C-3CD6-5F96-CAC0-0400875453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38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5">
            <a:extLst>
              <a:ext uri="{FF2B5EF4-FFF2-40B4-BE49-F238E27FC236}">
                <a16:creationId xmlns:a16="http://schemas.microsoft.com/office/drawing/2014/main" id="{BD7E0112-7CCD-596B-40C2-ED7E19660F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14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6">
            <a:extLst>
              <a:ext uri="{FF2B5EF4-FFF2-40B4-BE49-F238E27FC236}">
                <a16:creationId xmlns:a16="http://schemas.microsoft.com/office/drawing/2014/main" id="{79F0ABD6-F738-A624-6C7E-12A5E0CAE4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086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7">
            <a:extLst>
              <a:ext uri="{FF2B5EF4-FFF2-40B4-BE49-F238E27FC236}">
                <a16:creationId xmlns:a16="http://schemas.microsoft.com/office/drawing/2014/main" id="{8DEC150E-FD03-717D-BFF7-8949911DF1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87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8">
            <a:extLst>
              <a:ext uri="{FF2B5EF4-FFF2-40B4-BE49-F238E27FC236}">
                <a16:creationId xmlns:a16="http://schemas.microsoft.com/office/drawing/2014/main" id="{65F7982A-599C-260E-4908-A2BDC517F0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67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09">
            <a:extLst>
              <a:ext uri="{FF2B5EF4-FFF2-40B4-BE49-F238E27FC236}">
                <a16:creationId xmlns:a16="http://schemas.microsoft.com/office/drawing/2014/main" id="{59B8D0A3-9632-20FB-2D41-2DDA09638E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05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0">
            <a:extLst>
              <a:ext uri="{FF2B5EF4-FFF2-40B4-BE49-F238E27FC236}">
                <a16:creationId xmlns:a16="http://schemas.microsoft.com/office/drawing/2014/main" id="{19E5CF0D-BC82-ED5A-A3A1-4F56484BA1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68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1">
            <a:extLst>
              <a:ext uri="{FF2B5EF4-FFF2-40B4-BE49-F238E27FC236}">
                <a16:creationId xmlns:a16="http://schemas.microsoft.com/office/drawing/2014/main" id="{2AC98B0D-FECC-A4BA-DD2E-30B4E67910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358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2">
            <a:extLst>
              <a:ext uri="{FF2B5EF4-FFF2-40B4-BE49-F238E27FC236}">
                <a16:creationId xmlns:a16="http://schemas.microsoft.com/office/drawing/2014/main" id="{9010F726-E15A-272B-F27B-2F96B3DA75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802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3">
            <a:extLst>
              <a:ext uri="{FF2B5EF4-FFF2-40B4-BE49-F238E27FC236}">
                <a16:creationId xmlns:a16="http://schemas.microsoft.com/office/drawing/2014/main" id="{C41881CA-581E-9B93-9E65-1ED7795483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777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4">
            <a:extLst>
              <a:ext uri="{FF2B5EF4-FFF2-40B4-BE49-F238E27FC236}">
                <a16:creationId xmlns:a16="http://schemas.microsoft.com/office/drawing/2014/main" id="{59E719AE-4E49-ECCA-C566-D80CA705E8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72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5">
            <a:extLst>
              <a:ext uri="{FF2B5EF4-FFF2-40B4-BE49-F238E27FC236}">
                <a16:creationId xmlns:a16="http://schemas.microsoft.com/office/drawing/2014/main" id="{DC3FBA61-A3FE-8614-A8A6-17883CB661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004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6">
            <a:extLst>
              <a:ext uri="{FF2B5EF4-FFF2-40B4-BE49-F238E27FC236}">
                <a16:creationId xmlns:a16="http://schemas.microsoft.com/office/drawing/2014/main" id="{CC3B3BB8-D09F-C1BD-AA60-7CC7874E71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97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7">
            <a:extLst>
              <a:ext uri="{FF2B5EF4-FFF2-40B4-BE49-F238E27FC236}">
                <a16:creationId xmlns:a16="http://schemas.microsoft.com/office/drawing/2014/main" id="{52B79A70-B62C-CB61-2FA8-79F26E343F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763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8">
            <a:extLst>
              <a:ext uri="{FF2B5EF4-FFF2-40B4-BE49-F238E27FC236}">
                <a16:creationId xmlns:a16="http://schemas.microsoft.com/office/drawing/2014/main" id="{39E70B11-63DA-E025-A754-234C0B82E5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211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19">
            <a:extLst>
              <a:ext uri="{FF2B5EF4-FFF2-40B4-BE49-F238E27FC236}">
                <a16:creationId xmlns:a16="http://schemas.microsoft.com/office/drawing/2014/main" id="{C4B09B0B-4277-932E-1052-E58E99422F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366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0">
            <a:extLst>
              <a:ext uri="{FF2B5EF4-FFF2-40B4-BE49-F238E27FC236}">
                <a16:creationId xmlns:a16="http://schemas.microsoft.com/office/drawing/2014/main" id="{5A48C48E-3C61-E631-9860-FCE775D504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443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1">
            <a:extLst>
              <a:ext uri="{FF2B5EF4-FFF2-40B4-BE49-F238E27FC236}">
                <a16:creationId xmlns:a16="http://schemas.microsoft.com/office/drawing/2014/main" id="{492740E4-FEA0-639E-F91F-E34D3C639D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085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2">
            <a:extLst>
              <a:ext uri="{FF2B5EF4-FFF2-40B4-BE49-F238E27FC236}">
                <a16:creationId xmlns:a16="http://schemas.microsoft.com/office/drawing/2014/main" id="{B5B8A051-D532-B877-C44B-ECB5CC1B1D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623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3">
            <a:extLst>
              <a:ext uri="{FF2B5EF4-FFF2-40B4-BE49-F238E27FC236}">
                <a16:creationId xmlns:a16="http://schemas.microsoft.com/office/drawing/2014/main" id="{0037299B-F35B-E907-B7E8-8BFBF17DE6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098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4">
            <a:extLst>
              <a:ext uri="{FF2B5EF4-FFF2-40B4-BE49-F238E27FC236}">
                <a16:creationId xmlns:a16="http://schemas.microsoft.com/office/drawing/2014/main" id="{173B603D-C846-4FFF-19E1-2091F0BE25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971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5">
            <a:extLst>
              <a:ext uri="{FF2B5EF4-FFF2-40B4-BE49-F238E27FC236}">
                <a16:creationId xmlns:a16="http://schemas.microsoft.com/office/drawing/2014/main" id="{13B7D438-D8A5-F5C5-6B37-B007B1133E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944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6">
            <a:extLst>
              <a:ext uri="{FF2B5EF4-FFF2-40B4-BE49-F238E27FC236}">
                <a16:creationId xmlns:a16="http://schemas.microsoft.com/office/drawing/2014/main" id="{7D7B91BB-B230-98F3-1646-72DAED9475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046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7">
            <a:extLst>
              <a:ext uri="{FF2B5EF4-FFF2-40B4-BE49-F238E27FC236}">
                <a16:creationId xmlns:a16="http://schemas.microsoft.com/office/drawing/2014/main" id="{CF531C10-6EAB-154D-A085-2C9CF26A9A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04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511203 GB - Plaagdieren-page-028">
            <a:extLst>
              <a:ext uri="{FF2B5EF4-FFF2-40B4-BE49-F238E27FC236}">
                <a16:creationId xmlns:a16="http://schemas.microsoft.com/office/drawing/2014/main" id="{9F0D7F25-162B-26FD-E6A6-E5606E0EFF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998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1">
            <a:extLst>
              <a:ext uri="{FF2B5EF4-FFF2-40B4-BE49-F238E27FC236}">
                <a16:creationId xmlns:a16="http://schemas.microsoft.com/office/drawing/2014/main" id="{AC009F6F-E3B1-DB0F-294D-A36F634EF0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00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2">
            <a:extLst>
              <a:ext uri="{FF2B5EF4-FFF2-40B4-BE49-F238E27FC236}">
                <a16:creationId xmlns:a16="http://schemas.microsoft.com/office/drawing/2014/main" id="{6BCB5858-8848-8CDE-C53D-CC018E3076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301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3">
            <a:extLst>
              <a:ext uri="{FF2B5EF4-FFF2-40B4-BE49-F238E27FC236}">
                <a16:creationId xmlns:a16="http://schemas.microsoft.com/office/drawing/2014/main" id="{BC97F4E7-CD2F-4BC6-41F4-7990C5F853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809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4">
            <a:extLst>
              <a:ext uri="{FF2B5EF4-FFF2-40B4-BE49-F238E27FC236}">
                <a16:creationId xmlns:a16="http://schemas.microsoft.com/office/drawing/2014/main" id="{005469E2-5793-BFE8-7DA5-3ECEDE622D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75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5">
            <a:extLst>
              <a:ext uri="{FF2B5EF4-FFF2-40B4-BE49-F238E27FC236}">
                <a16:creationId xmlns:a16="http://schemas.microsoft.com/office/drawing/2014/main" id="{E2B067C7-DC0E-238E-33D4-56EA21F76B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427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6">
            <a:extLst>
              <a:ext uri="{FF2B5EF4-FFF2-40B4-BE49-F238E27FC236}">
                <a16:creationId xmlns:a16="http://schemas.microsoft.com/office/drawing/2014/main" id="{5955D0F2-A386-1B9A-B144-8ADE099103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582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7">
            <a:extLst>
              <a:ext uri="{FF2B5EF4-FFF2-40B4-BE49-F238E27FC236}">
                <a16:creationId xmlns:a16="http://schemas.microsoft.com/office/drawing/2014/main" id="{6A30B47F-71B4-8B38-2AE5-C301633E28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954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8">
            <a:extLst>
              <a:ext uri="{FF2B5EF4-FFF2-40B4-BE49-F238E27FC236}">
                <a16:creationId xmlns:a16="http://schemas.microsoft.com/office/drawing/2014/main" id="{E092E05B-375A-DC44-1204-3D7813B393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294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09">
            <a:extLst>
              <a:ext uri="{FF2B5EF4-FFF2-40B4-BE49-F238E27FC236}">
                <a16:creationId xmlns:a16="http://schemas.microsoft.com/office/drawing/2014/main" id="{2272BF4A-28E5-F28D-7C32-E1D8B7EAD4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181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0">
            <a:extLst>
              <a:ext uri="{FF2B5EF4-FFF2-40B4-BE49-F238E27FC236}">
                <a16:creationId xmlns:a16="http://schemas.microsoft.com/office/drawing/2014/main" id="{A71025C7-7D83-018F-37E9-C3A28FA8BE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729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1">
            <a:extLst>
              <a:ext uri="{FF2B5EF4-FFF2-40B4-BE49-F238E27FC236}">
                <a16:creationId xmlns:a16="http://schemas.microsoft.com/office/drawing/2014/main" id="{D0DC8B2F-7E19-CCAA-A4B2-4498B97813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6178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2">
            <a:extLst>
              <a:ext uri="{FF2B5EF4-FFF2-40B4-BE49-F238E27FC236}">
                <a16:creationId xmlns:a16="http://schemas.microsoft.com/office/drawing/2014/main" id="{156C4D6F-8BA7-5072-206F-0198E1B4B1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110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3">
            <a:extLst>
              <a:ext uri="{FF2B5EF4-FFF2-40B4-BE49-F238E27FC236}">
                <a16:creationId xmlns:a16="http://schemas.microsoft.com/office/drawing/2014/main" id="{0762FE06-5112-B532-D470-8D2FF6E4D3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1503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4">
            <a:extLst>
              <a:ext uri="{FF2B5EF4-FFF2-40B4-BE49-F238E27FC236}">
                <a16:creationId xmlns:a16="http://schemas.microsoft.com/office/drawing/2014/main" id="{664B4A7C-F674-05F1-CEB6-3DB9133E53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4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5">
            <a:extLst>
              <a:ext uri="{FF2B5EF4-FFF2-40B4-BE49-F238E27FC236}">
                <a16:creationId xmlns:a16="http://schemas.microsoft.com/office/drawing/2014/main" id="{879077B1-D1F3-CAA8-54FD-65A176CD9F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6299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6">
            <a:extLst>
              <a:ext uri="{FF2B5EF4-FFF2-40B4-BE49-F238E27FC236}">
                <a16:creationId xmlns:a16="http://schemas.microsoft.com/office/drawing/2014/main" id="{5994276C-D037-EE25-6EFE-D6D5D1AED5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605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7">
            <a:extLst>
              <a:ext uri="{FF2B5EF4-FFF2-40B4-BE49-F238E27FC236}">
                <a16:creationId xmlns:a16="http://schemas.microsoft.com/office/drawing/2014/main" id="{45CCF466-B117-39B2-92AE-E485F76939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8178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8">
            <a:extLst>
              <a:ext uri="{FF2B5EF4-FFF2-40B4-BE49-F238E27FC236}">
                <a16:creationId xmlns:a16="http://schemas.microsoft.com/office/drawing/2014/main" id="{8836F7ED-DF3B-7CD5-0C56-64B9A75559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0077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19">
            <a:extLst>
              <a:ext uri="{FF2B5EF4-FFF2-40B4-BE49-F238E27FC236}">
                <a16:creationId xmlns:a16="http://schemas.microsoft.com/office/drawing/2014/main" id="{2886EBA6-3130-A6A3-5224-7646AAC7C8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329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20">
            <a:extLst>
              <a:ext uri="{FF2B5EF4-FFF2-40B4-BE49-F238E27FC236}">
                <a16:creationId xmlns:a16="http://schemas.microsoft.com/office/drawing/2014/main" id="{1349ECC4-D271-3E1B-6026-C216A9A2A0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4215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21">
            <a:extLst>
              <a:ext uri="{FF2B5EF4-FFF2-40B4-BE49-F238E27FC236}">
                <a16:creationId xmlns:a16="http://schemas.microsoft.com/office/drawing/2014/main" id="{1E1AED13-8E02-D111-3B56-02DA86FA33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415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20251203 EJ - brandveilig biobased isoleren-page-022">
            <a:extLst>
              <a:ext uri="{FF2B5EF4-FFF2-40B4-BE49-F238E27FC236}">
                <a16:creationId xmlns:a16="http://schemas.microsoft.com/office/drawing/2014/main" id="{E89D52F7-AFCC-1DBD-5728-303060340B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0"/>
            <a:ext cx="9147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087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30D17-0DF0-41A3-CC62-50EB4FE3B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CEB30-1268-6942-34CB-33341A3D1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97" y="908720"/>
            <a:ext cx="4320480" cy="1314450"/>
          </a:xfrm>
        </p:spPr>
        <p:txBody>
          <a:bodyPr>
            <a:noAutofit/>
          </a:bodyPr>
          <a:lstStyle/>
          <a:p>
            <a:r>
              <a:rPr lang="nl-NL" sz="4000" b="1">
                <a:solidFill>
                  <a:srgbClr val="106B64"/>
                </a:solidFill>
              </a:rPr>
              <a:t>Afsluiting</a:t>
            </a:r>
            <a:endParaRPr lang="nl-NL" sz="4000" b="1" dirty="0">
              <a:solidFill>
                <a:srgbClr val="106B64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96FBD3-0CE4-5BCE-3073-26983BCBF1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94738" y="2708920"/>
            <a:ext cx="5040313" cy="3024188"/>
          </a:xfrm>
        </p:spPr>
        <p:txBody>
          <a:bodyPr>
            <a:normAutofit/>
          </a:bodyPr>
          <a:lstStyle/>
          <a:p>
            <a:br>
              <a:rPr lang="nl-NL" sz="3200" dirty="0">
                <a:solidFill>
                  <a:srgbClr val="00A0D2"/>
                </a:solidFill>
              </a:rPr>
            </a:br>
            <a:r>
              <a:rPr lang="nl-NL" sz="3200" dirty="0">
                <a:solidFill>
                  <a:srgbClr val="00A0D2"/>
                </a:solidFill>
              </a:rPr>
              <a:t>Sander Rutten</a:t>
            </a:r>
            <a:br>
              <a:rPr lang="nl-NL" sz="3200" dirty="0">
                <a:solidFill>
                  <a:srgbClr val="00A0D2"/>
                </a:solidFill>
              </a:rPr>
            </a:br>
            <a:r>
              <a:rPr lang="nl-NL" sz="3200" dirty="0">
                <a:solidFill>
                  <a:srgbClr val="00A0D2"/>
                </a:solidFill>
              </a:rPr>
              <a:t>Bart van den Heuvel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7C80A9-D8E8-611A-569F-A3CA1808C46F}"/>
              </a:ext>
            </a:extLst>
          </p:cNvPr>
          <p:cNvSpPr txBox="1"/>
          <p:nvPr/>
        </p:nvSpPr>
        <p:spPr>
          <a:xfrm>
            <a:off x="10255348" y="1617785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rmAutofit fontScale="25000" lnSpcReduction="20000"/>
          </a:bodyPr>
          <a:lstStyle/>
          <a:p>
            <a:pPr algn="l"/>
            <a:endParaRPr lang="en-NL" dirty="0"/>
          </a:p>
        </p:txBody>
      </p:sp>
      <p:pic>
        <p:nvPicPr>
          <p:cNvPr id="4" name="Picture 6" descr="A walkway with plants on the side&#10;&#10;AI-generated content may be incorrect.">
            <a:extLst>
              <a:ext uri="{FF2B5EF4-FFF2-40B4-BE49-F238E27FC236}">
                <a16:creationId xmlns:a16="http://schemas.microsoft.com/office/drawing/2014/main" id="{0F96F73B-880B-7050-E9B3-A07E807BE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3513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7CF253-3B8D-7350-9764-216F97DA2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23664-EF88-6872-CB51-EC6CDEFCB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97" y="908720"/>
            <a:ext cx="4320480" cy="1314450"/>
          </a:xfrm>
        </p:spPr>
        <p:txBody>
          <a:bodyPr>
            <a:noAutofit/>
          </a:bodyPr>
          <a:lstStyle/>
          <a:p>
            <a:r>
              <a:rPr lang="nl-NL" sz="4000" b="1" dirty="0">
                <a:solidFill>
                  <a:srgbClr val="106B64"/>
                </a:solidFill>
              </a:rPr>
              <a:t>Lunch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284BAA-F836-523D-D53E-BF94E0971B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94738" y="2708920"/>
            <a:ext cx="5040313" cy="3024188"/>
          </a:xfrm>
        </p:spPr>
        <p:txBody>
          <a:bodyPr>
            <a:normAutofit/>
          </a:bodyPr>
          <a:lstStyle/>
          <a:p>
            <a:br>
              <a:rPr lang="nl-NL" sz="3200" dirty="0">
                <a:solidFill>
                  <a:srgbClr val="00A0D2"/>
                </a:solidFill>
              </a:rPr>
            </a:br>
            <a:r>
              <a:rPr lang="nl-NL" sz="3200" dirty="0">
                <a:solidFill>
                  <a:srgbClr val="00A0D2"/>
                </a:solidFill>
              </a:rPr>
              <a:t>Op het HU-Plein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32F7D4-EFDE-BF2C-A110-453DDEF53616}"/>
              </a:ext>
            </a:extLst>
          </p:cNvPr>
          <p:cNvSpPr txBox="1"/>
          <p:nvPr/>
        </p:nvSpPr>
        <p:spPr>
          <a:xfrm>
            <a:off x="10255348" y="1617785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rmAutofit fontScale="25000" lnSpcReduction="20000"/>
          </a:bodyPr>
          <a:lstStyle/>
          <a:p>
            <a:pPr algn="l"/>
            <a:endParaRPr lang="en-NL" dirty="0"/>
          </a:p>
        </p:txBody>
      </p:sp>
      <p:pic>
        <p:nvPicPr>
          <p:cNvPr id="4" name="Picture 6" descr="A walkway with plants on the side&#10;&#10;AI-generated content may be incorrect.">
            <a:extLst>
              <a:ext uri="{FF2B5EF4-FFF2-40B4-BE49-F238E27FC236}">
                <a16:creationId xmlns:a16="http://schemas.microsoft.com/office/drawing/2014/main" id="{BC27B11B-783F-6381-6017-73454AF2E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4221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8B33EA59-C20C-1455-9B82-E4A38BB023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19" b="1812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AC6BB9D-D423-7923-7732-DA4FFF1702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72" r="2472"/>
          <a:stretch/>
        </p:blipFill>
        <p:spPr>
          <a:xfrm>
            <a:off x="23575" y="-137862"/>
            <a:ext cx="12185664" cy="721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281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HU">
      <a:dk1>
        <a:srgbClr val="000000"/>
      </a:dk1>
      <a:lt1>
        <a:srgbClr val="FFFFFF"/>
      </a:lt1>
      <a:dk2>
        <a:srgbClr val="FEFFFF"/>
      </a:dk2>
      <a:lt2>
        <a:srgbClr val="E7E6E6"/>
      </a:lt2>
      <a:accent1>
        <a:srgbClr val="00A0D2"/>
      </a:accent1>
      <a:accent2>
        <a:srgbClr val="EC0010"/>
      </a:accent2>
      <a:accent3>
        <a:srgbClr val="FEFFFF"/>
      </a:accent3>
      <a:accent4>
        <a:srgbClr val="00A0D2"/>
      </a:accent4>
      <a:accent5>
        <a:srgbClr val="EC0010"/>
      </a:accent5>
      <a:accent6>
        <a:srgbClr val="00A0D2"/>
      </a:accent6>
      <a:hlink>
        <a:srgbClr val="00A0D2"/>
      </a:hlink>
      <a:folHlink>
        <a:srgbClr val="00A0D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 algn="l">
          <a:defRPr dirty="0" err="1">
            <a:solidFill>
              <a:srgbClr val="000000"/>
            </a:solidFill>
            <a:latin typeface="Avenir" panose="02000503020000020003" pitchFamily="2" charset="0"/>
          </a:defRPr>
        </a:defPPr>
      </a:lstStyle>
    </a:spDef>
    <a:txDef>
      <a:spPr/>
      <a:bodyPr vert="horz" lIns="0" tIns="45720" rIns="91440" bIns="45720" rtlCol="0">
        <a:norm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U TEMPLATE 2019 ENG-DEF" id="{C3E717DB-3C2D-A34D-BD8F-BF6F08B03246}" vid="{DA1FD7C5-C588-2B46-9559-9E52FC679829}"/>
    </a:ext>
  </a:extLst>
</a:theme>
</file>

<file path=ppt/theme/theme2.xml><?xml version="1.0" encoding="utf-8"?>
<a:theme xmlns:a="http://schemas.openxmlformats.org/drawingml/2006/main" name="1_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B2F574B-0081-5943-8310-82BB30945057}">
  <we:reference id="wa104380506" version="1.3.0.0" store="en-US" storeType="OMEX"/>
  <we:alternateReferences>
    <we:reference id="WA104380506" version="1.3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1454</TotalTime>
  <Words>50</Words>
  <Application>Microsoft Office PowerPoint</Application>
  <PresentationFormat>Breedbeeld</PresentationFormat>
  <Paragraphs>16</Paragraphs>
  <Slides>94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3</vt:i4>
      </vt:variant>
      <vt:variant>
        <vt:lpstr>Diatitels</vt:lpstr>
      </vt:variant>
      <vt:variant>
        <vt:i4>94</vt:i4>
      </vt:variant>
    </vt:vector>
  </HeadingPairs>
  <TitlesOfParts>
    <vt:vector size="102" baseType="lpstr">
      <vt:lpstr>Arial Black</vt:lpstr>
      <vt:lpstr>Aptos Display</vt:lpstr>
      <vt:lpstr>Avenir</vt:lpstr>
      <vt:lpstr>Aptos</vt:lpstr>
      <vt:lpstr>Arial</vt:lpstr>
      <vt:lpstr>Kantoorthema</vt:lpstr>
      <vt:lpstr>1_Aangepast ontwerp</vt:lpstr>
      <vt:lpstr>Aangepast ontwerp</vt:lpstr>
      <vt:lpstr>PowerPoint-presentatie</vt:lpstr>
      <vt:lpstr>Welkom</vt:lpstr>
      <vt:lpstr>Opening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Afsluiting</vt:lpstr>
      <vt:lpstr>Lunch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claudia druppers</dc:creator>
  <cp:keywords/>
  <dc:description/>
  <cp:lastModifiedBy>Dolf Ruis</cp:lastModifiedBy>
  <cp:revision>62</cp:revision>
  <cp:lastPrinted>2025-11-13T19:11:56Z</cp:lastPrinted>
  <dcterms:created xsi:type="dcterms:W3CDTF">2022-11-02T16:43:53Z</dcterms:created>
  <dcterms:modified xsi:type="dcterms:W3CDTF">2025-12-07T16:05:58Z</dcterms:modified>
  <cp:category/>
</cp:coreProperties>
</file>