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0_D69609FB.xml" ContentType="application/vnd.ms-powerpoint.comments+xml"/>
  <Override PartName="/ppt/comments/modernComment_101_7219E46D.xml" ContentType="application/vnd.ms-powerpoint.comments+xml"/>
  <Override PartName="/ppt/comments/modernComment_102_829FD156.xml" ContentType="application/vnd.ms-powerpoint.comments+xml"/>
  <Override PartName="/ppt/notesSlides/notesSlide1.xml" ContentType="application/vnd.openxmlformats-officedocument.presentationml.notesSlide+xml"/>
  <Override PartName="/ppt/comments/modernComment_103_40BA1177.xml" ContentType="application/vnd.ms-powerpoint.comments+xml"/>
  <Override PartName="/ppt/comments/modernComment_105_F723B553.xml" ContentType="application/vnd.ms-powerpoint.comments+xml"/>
  <Override PartName="/ppt/comments/modernComment_106_BFC55423.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257" r:id="rId6"/>
    <p:sldId id="258" r:id="rId7"/>
    <p:sldId id="259" r:id="rId8"/>
    <p:sldId id="261" r:id="rId9"/>
    <p:sldId id="262" r:id="rId1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F84F170-4857-680E-9689-D1D2C4C953D3}" name="Martin Hoogerwaard | OnderhoudNL" initials="" userId="S::m.hoogerwaard@Onderhoudnl.nl::71542ab3-c3d8-4c57-9a18-ffd2f46f22f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3505F"/>
    <a:srgbClr val="C0C8CD"/>
    <a:srgbClr val="9CCDE4"/>
    <a:srgbClr val="1CB0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88C52E-5451-A1FC-29F5-8261A395518E}" v="230" dt="2024-12-02T16:27:41.666"/>
    <p1510:client id="{22D3BD40-BE36-33EA-FAB9-97ECF66AD992}" v="4" dt="2024-12-02T11:48:44.6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96"/>
    <p:restoredTop sz="94709"/>
  </p:normalViewPr>
  <p:slideViewPr>
    <p:cSldViewPr snapToGrid="0">
      <p:cViewPr varScale="1">
        <p:scale>
          <a:sx n="75" d="100"/>
          <a:sy n="75" d="100"/>
        </p:scale>
        <p:origin x="12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omments/modernComment_100_D69609FB.xml><?xml version="1.0" encoding="utf-8"?>
<p188:cmLst xmlns:a="http://schemas.openxmlformats.org/drawingml/2006/main" xmlns:r="http://schemas.openxmlformats.org/officeDocument/2006/relationships" xmlns:p188="http://schemas.microsoft.com/office/powerpoint/2018/8/main">
  <p188:cm id="{2A75C6ED-409F-0F46-96BB-DEAEEA7087DB}" authorId="{6F84F170-4857-680E-9689-D1D2C4C953D3}" created="2024-11-24T13:46:41.487">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logo’s door het logo van jouw onderhoudsbedrijf en eventueel die van de woningcorporatie. Heb je de logo’s niet, dan kan je deze logo’s laten staan.</a:t>
        </a:r>
      </a:p>
    </p188:txBody>
  </p188:cm>
  <p188:cm id="{B6244341-1887-7843-B648-4C3EE6637385}" authorId="{6F84F170-4857-680E-9689-D1D2C4C953D3}" created="2024-11-24T13:47:44.745">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afbeelding door een eigen afbeelding van het project. Bijvoorbeeld het materiaal dat gebruikt is, een foto van het project of de vakmensen die aan jouw project werken</a:t>
        </a:r>
      </a:p>
    </p188:txBody>
  </p188:cm>
</p188:cmLst>
</file>

<file path=ppt/comments/modernComment_101_7219E46D.xml><?xml version="1.0" encoding="utf-8"?>
<p188:cmLst xmlns:a="http://schemas.openxmlformats.org/drawingml/2006/main" xmlns:r="http://schemas.openxmlformats.org/officeDocument/2006/relationships" xmlns:p188="http://schemas.microsoft.com/office/powerpoint/2018/8/main">
  <p188:cm id="{B1D8D5F6-1405-C949-89F2-CEEFFF884C7E}" authorId="{6F84F170-4857-680E-9689-D1D2C4C953D3}" created="2024-11-24T13:46:41.487">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logo’s door het logo van jouw onderhoudsbedrijf en eventueel die van de woningcorporatie. Heb je de logo’s niet, dan kan je deze logo’s laten staan.</a:t>
        </a:r>
      </a:p>
    </p188:txBody>
  </p188:cm>
  <p188:cm id="{677737CF-E702-4B41-851D-F903B2DF3E7E}" authorId="{6F84F170-4857-680E-9689-D1D2C4C953D3}" created="2024-11-24T13:47:44.745">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afbeelding door een eigen afbeelding van het project. Bijvoorbeeld het materiaal dat gebruikt is, een foto van het project of de vakmensen die aan jouw project werken</a:t>
        </a:r>
      </a:p>
    </p188:txBody>
  </p188:cm>
</p188:cmLst>
</file>

<file path=ppt/comments/modernComment_102_829FD156.xml><?xml version="1.0" encoding="utf-8"?>
<p188:cmLst xmlns:a="http://schemas.openxmlformats.org/drawingml/2006/main" xmlns:r="http://schemas.openxmlformats.org/officeDocument/2006/relationships" xmlns:p188="http://schemas.microsoft.com/office/powerpoint/2018/8/main">
  <p188:cm id="{F6C9DBB9-5830-3742-B184-42AB71B60C60}" authorId="{6F84F170-4857-680E-9689-D1D2C4C953D3}" created="2024-11-24T13:46:41.487">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logo’s door het logo van jouw onderhoudsbedrijf en eventueel die van de woningcorporatie. Heb je de logo’s niet, dan kan je deze logo’s laten staan.</a:t>
        </a:r>
      </a:p>
    </p188:txBody>
  </p188:cm>
  <p188:cm id="{4B5F5E6F-B363-5341-ADAA-9DA7B492C16A}" authorId="{6F84F170-4857-680E-9689-D1D2C4C953D3}" created="2024-11-24T13:47:44.745">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afbeelding door een eigen afbeelding van het project. Bijvoorbeeld het materiaal dat gebruikt is, een foto van het project of de vakmensen die aan jouw project werken</a:t>
        </a:r>
      </a:p>
    </p188:txBody>
  </p188:cm>
</p188:cmLst>
</file>

<file path=ppt/comments/modernComment_103_40BA1177.xml><?xml version="1.0" encoding="utf-8"?>
<p188:cmLst xmlns:a="http://schemas.openxmlformats.org/drawingml/2006/main" xmlns:r="http://schemas.openxmlformats.org/officeDocument/2006/relationships" xmlns:p188="http://schemas.microsoft.com/office/powerpoint/2018/8/main">
  <p188:cm id="{6F33DB25-732E-7940-BF76-E6B286771A44}" authorId="{6F84F170-4857-680E-9689-D1D2C4C953D3}" created="2024-11-24T13:46:41.487">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logo’s door het logo van jouw onderhoudsbedrijf en eventueel die van de woningcorporatie. Heb je de logo’s niet, dan kan je deze logo’s laten staan.</a:t>
        </a:r>
      </a:p>
    </p188:txBody>
  </p188:cm>
  <p188:cm id="{1BB0544D-D1EC-DD42-8E79-FF0076F0BF68}" authorId="{6F84F170-4857-680E-9689-D1D2C4C953D3}" created="2024-11-24T13:47:44.745">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afbeelding door een eigen afbeelding van het project. Bijvoorbeeld het materiaal dat gebruikt is, een foto van het project of de vakmensen die aan jouw project werken</a:t>
        </a:r>
      </a:p>
    </p188:txBody>
  </p188:cm>
</p188:cmLst>
</file>

<file path=ppt/comments/modernComment_105_F723B553.xml><?xml version="1.0" encoding="utf-8"?>
<p188:cmLst xmlns:a="http://schemas.openxmlformats.org/drawingml/2006/main" xmlns:r="http://schemas.openxmlformats.org/officeDocument/2006/relationships" xmlns:p188="http://schemas.microsoft.com/office/powerpoint/2018/8/main">
  <p188:cm id="{16253065-00CE-A145-99DD-F0E6E4A56F40}" authorId="{6F84F170-4857-680E-9689-D1D2C4C953D3}" created="2024-11-24T13:46:41.487">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logo’s door het logo van jouw onderhoudsbedrijf en eventueel die van de woningcorporatie. Heb je de logo’s niet, dan kan je deze logo’s laten staan.</a:t>
        </a:r>
      </a:p>
    </p188:txBody>
  </p188:cm>
  <p188:cm id="{562090E7-6EF0-F641-8FF2-E14176E878FF}" authorId="{6F84F170-4857-680E-9689-D1D2C4C953D3}" created="2024-11-24T13:47:44.745">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afbeelding door een eigen afbeelding van het project. Bijvoorbeeld het materiaal dat gebruikt is, een foto van het project of de vakmensen die aan jouw project werken</a:t>
        </a:r>
      </a:p>
    </p188:txBody>
  </p188:cm>
</p188:cmLst>
</file>

<file path=ppt/comments/modernComment_106_BFC55423.xml><?xml version="1.0" encoding="utf-8"?>
<p188:cmLst xmlns:a="http://schemas.openxmlformats.org/drawingml/2006/main" xmlns:r="http://schemas.openxmlformats.org/officeDocument/2006/relationships" xmlns:p188="http://schemas.microsoft.com/office/powerpoint/2018/8/main">
  <p188:cm id="{2D47075A-6F28-3141-8CE1-726B3132BC6E}" authorId="{6F84F170-4857-680E-9689-D1D2C4C953D3}" created="2024-11-24T13:46:41.487">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logo’s door het logo van jouw onderhoudsbedrijf en eventueel die van de woningcorporatie. Heb je de logo’s niet, dan kan je deze logo’s laten staan.</a:t>
        </a:r>
      </a:p>
    </p188:txBody>
  </p188:cm>
  <p188:cm id="{EF97E856-64F7-9D4D-BF24-5EED3932B4F5}" authorId="{6F84F170-4857-680E-9689-D1D2C4C953D3}" created="2024-11-24T13:47:44.745">
    <ac:deMkLst xmlns:ac="http://schemas.microsoft.com/office/drawing/2013/main/command">
      <pc:docMk xmlns:pc="http://schemas.microsoft.com/office/powerpoint/2013/main/command"/>
      <pc:sldMk xmlns:pc="http://schemas.microsoft.com/office/powerpoint/2013/main/command" cId="3600157179" sldId="256"/>
      <ac:picMk id="7" creationId="{6727323B-47C1-21D2-0F96-32E956476150}"/>
    </ac:deMkLst>
    <p188:txBody>
      <a:bodyPr/>
      <a:lstStyle/>
      <a:p>
        <a:r>
          <a:rPr lang="nl-NL"/>
          <a:t>Vervang deze afbeelding door een eigen afbeelding van het project. Bijvoorbeeld het materiaal dat gebruikt is, een foto van het project of de vakmensen die aan jouw project werken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0ED57F-F941-410F-BCB1-3FCE26B0C7B1}" type="datetimeFigureOut">
              <a:rPr lang="nl-NL" smtClean="0"/>
              <a:t>3-12-2024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95F259-B328-45E8-AC55-DDD325810664}" type="slidenum">
              <a:rPr lang="nl-NL" smtClean="0"/>
              <a:t>‹nr.›</a:t>
            </a:fld>
            <a:endParaRPr lang="nl-NL"/>
          </a:p>
        </p:txBody>
      </p:sp>
    </p:spTree>
    <p:extLst>
      <p:ext uri="{BB962C8B-B14F-4D97-AF65-F5344CB8AC3E}">
        <p14:creationId xmlns:p14="http://schemas.microsoft.com/office/powerpoint/2010/main" val="768926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4-6 graden koeler onder de kap</a:t>
            </a:r>
          </a:p>
        </p:txBody>
      </p:sp>
      <p:sp>
        <p:nvSpPr>
          <p:cNvPr id="4" name="Tijdelijke aanduiding voor dianummer 3"/>
          <p:cNvSpPr>
            <a:spLocks noGrp="1"/>
          </p:cNvSpPr>
          <p:nvPr>
            <p:ph type="sldNum" sz="quarter" idx="5"/>
          </p:nvPr>
        </p:nvSpPr>
        <p:spPr/>
        <p:txBody>
          <a:bodyPr/>
          <a:lstStyle/>
          <a:p>
            <a:fld id="{E195F259-B328-45E8-AC55-DDD325810664}" type="slidenum">
              <a:rPr lang="nl-NL" smtClean="0"/>
              <a:t>4</a:t>
            </a:fld>
            <a:endParaRPr lang="nl-NL"/>
          </a:p>
        </p:txBody>
      </p:sp>
    </p:spTree>
    <p:extLst>
      <p:ext uri="{BB962C8B-B14F-4D97-AF65-F5344CB8AC3E}">
        <p14:creationId xmlns:p14="http://schemas.microsoft.com/office/powerpoint/2010/main" val="2158990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70700A-5CBD-668A-D208-3C2465C0196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D9FD27D7-E540-3187-185A-1D06A12E4C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B6E9A3E3-9F9D-4DA2-B308-27E622BC36C2}"/>
              </a:ext>
            </a:extLst>
          </p:cNvPr>
          <p:cNvSpPr>
            <a:spLocks noGrp="1"/>
          </p:cNvSpPr>
          <p:nvPr>
            <p:ph type="dt" sz="half" idx="10"/>
          </p:nvPr>
        </p:nvSpPr>
        <p:spPr/>
        <p:txBody>
          <a:bodyPr/>
          <a:lstStyle/>
          <a:p>
            <a:fld id="{EE194337-DF08-744C-B22A-46F16827BA7B}" type="datetimeFigureOut">
              <a:rPr lang="nl-NL" smtClean="0"/>
              <a:t>3-12-2024</a:t>
            </a:fld>
            <a:endParaRPr lang="nl-NL"/>
          </a:p>
        </p:txBody>
      </p:sp>
      <p:sp>
        <p:nvSpPr>
          <p:cNvPr id="5" name="Tijdelijke aanduiding voor voettekst 4">
            <a:extLst>
              <a:ext uri="{FF2B5EF4-FFF2-40B4-BE49-F238E27FC236}">
                <a16:creationId xmlns:a16="http://schemas.microsoft.com/office/drawing/2014/main" id="{AC227ED6-90BB-8BA9-21B6-B886047395F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C94244B-2ED1-FB7D-1766-F27A78A345FA}"/>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4167252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B3EF8C-4C31-2290-7625-E2C6032CCA4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2C00510-C711-0859-5E56-0EC9E8122D6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59403D3-3A5A-88C3-102D-DD478B8362D7}"/>
              </a:ext>
            </a:extLst>
          </p:cNvPr>
          <p:cNvSpPr>
            <a:spLocks noGrp="1"/>
          </p:cNvSpPr>
          <p:nvPr>
            <p:ph type="dt" sz="half" idx="10"/>
          </p:nvPr>
        </p:nvSpPr>
        <p:spPr/>
        <p:txBody>
          <a:bodyPr/>
          <a:lstStyle/>
          <a:p>
            <a:fld id="{EE194337-DF08-744C-B22A-46F16827BA7B}" type="datetimeFigureOut">
              <a:rPr lang="nl-NL" smtClean="0"/>
              <a:t>3-12-2024</a:t>
            </a:fld>
            <a:endParaRPr lang="nl-NL"/>
          </a:p>
        </p:txBody>
      </p:sp>
      <p:sp>
        <p:nvSpPr>
          <p:cNvPr id="5" name="Tijdelijke aanduiding voor voettekst 4">
            <a:extLst>
              <a:ext uri="{FF2B5EF4-FFF2-40B4-BE49-F238E27FC236}">
                <a16:creationId xmlns:a16="http://schemas.microsoft.com/office/drawing/2014/main" id="{4F7C8006-2831-CA97-0DA8-03D43F2EED2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17831A7-8C71-CB1A-9217-B70FE91A43AC}"/>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2434314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BA82CD-FEEA-231A-8725-7D935369064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1BE6E22-6DD9-A178-313B-6AEF6BD833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0ABF46E4-8D8A-EE68-922A-FB9959EFC50D}"/>
              </a:ext>
            </a:extLst>
          </p:cNvPr>
          <p:cNvSpPr>
            <a:spLocks noGrp="1"/>
          </p:cNvSpPr>
          <p:nvPr>
            <p:ph type="dt" sz="half" idx="10"/>
          </p:nvPr>
        </p:nvSpPr>
        <p:spPr/>
        <p:txBody>
          <a:bodyPr/>
          <a:lstStyle/>
          <a:p>
            <a:fld id="{EE194337-DF08-744C-B22A-46F16827BA7B}" type="datetimeFigureOut">
              <a:rPr lang="nl-NL" smtClean="0"/>
              <a:t>3-12-2024</a:t>
            </a:fld>
            <a:endParaRPr lang="nl-NL"/>
          </a:p>
        </p:txBody>
      </p:sp>
      <p:sp>
        <p:nvSpPr>
          <p:cNvPr id="5" name="Tijdelijke aanduiding voor voettekst 4">
            <a:extLst>
              <a:ext uri="{FF2B5EF4-FFF2-40B4-BE49-F238E27FC236}">
                <a16:creationId xmlns:a16="http://schemas.microsoft.com/office/drawing/2014/main" id="{39522B33-87C5-3950-1383-D6CC7F5D974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30B00AA-2CD2-169E-587C-2B0C96452BCD}"/>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365199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2EAF79-A7AA-72E4-8929-44D77DBC6D2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D2944D7-E03E-696B-3560-13226D72FBBD}"/>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9767176F-B9E3-1E38-B018-A6D1226B0736}"/>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225C84DA-2873-6732-871C-70E30BEF3A0F}"/>
              </a:ext>
            </a:extLst>
          </p:cNvPr>
          <p:cNvSpPr>
            <a:spLocks noGrp="1"/>
          </p:cNvSpPr>
          <p:nvPr>
            <p:ph type="dt" sz="half" idx="10"/>
          </p:nvPr>
        </p:nvSpPr>
        <p:spPr/>
        <p:txBody>
          <a:bodyPr/>
          <a:lstStyle/>
          <a:p>
            <a:fld id="{EE194337-DF08-744C-B22A-46F16827BA7B}" type="datetimeFigureOut">
              <a:rPr lang="nl-NL" smtClean="0"/>
              <a:t>3-12-2024</a:t>
            </a:fld>
            <a:endParaRPr lang="nl-NL"/>
          </a:p>
        </p:txBody>
      </p:sp>
      <p:sp>
        <p:nvSpPr>
          <p:cNvPr id="6" name="Tijdelijke aanduiding voor voettekst 5">
            <a:extLst>
              <a:ext uri="{FF2B5EF4-FFF2-40B4-BE49-F238E27FC236}">
                <a16:creationId xmlns:a16="http://schemas.microsoft.com/office/drawing/2014/main" id="{59F38FA7-160E-622A-59CE-6BD658C70B5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E2FA47E-FCF0-4182-B859-9551A150A888}"/>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3562289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D55F8D-2A44-520F-5CEA-104F2C686D5A}"/>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98AB7C51-5F80-CA56-0274-F108531920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69089E55-E8F1-B4CD-E909-0AE29DC584AE}"/>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23A4CAD9-81FF-E7B3-61C0-5D9344781B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80C15C8-CE9E-02C8-B48D-5040A78E383D}"/>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68EF4CC5-849B-5F01-BE1B-EEADE420E4B8}"/>
              </a:ext>
            </a:extLst>
          </p:cNvPr>
          <p:cNvSpPr>
            <a:spLocks noGrp="1"/>
          </p:cNvSpPr>
          <p:nvPr>
            <p:ph type="dt" sz="half" idx="10"/>
          </p:nvPr>
        </p:nvSpPr>
        <p:spPr/>
        <p:txBody>
          <a:bodyPr/>
          <a:lstStyle/>
          <a:p>
            <a:fld id="{EE194337-DF08-744C-B22A-46F16827BA7B}" type="datetimeFigureOut">
              <a:rPr lang="nl-NL" smtClean="0"/>
              <a:t>3-12-2024</a:t>
            </a:fld>
            <a:endParaRPr lang="nl-NL"/>
          </a:p>
        </p:txBody>
      </p:sp>
      <p:sp>
        <p:nvSpPr>
          <p:cNvPr id="8" name="Tijdelijke aanduiding voor voettekst 7">
            <a:extLst>
              <a:ext uri="{FF2B5EF4-FFF2-40B4-BE49-F238E27FC236}">
                <a16:creationId xmlns:a16="http://schemas.microsoft.com/office/drawing/2014/main" id="{862D1BCD-12EF-F0FE-D94C-4BC66AB7A295}"/>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15137228-BB74-0D34-D39F-730FF94DB2F0}"/>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3616001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CE6BDA-8E19-906C-38A3-F753731E3034}"/>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EAA3C90F-E577-3712-C4B3-7A7B6E7F6738}"/>
              </a:ext>
            </a:extLst>
          </p:cNvPr>
          <p:cNvSpPr>
            <a:spLocks noGrp="1"/>
          </p:cNvSpPr>
          <p:nvPr>
            <p:ph type="dt" sz="half" idx="10"/>
          </p:nvPr>
        </p:nvSpPr>
        <p:spPr/>
        <p:txBody>
          <a:bodyPr/>
          <a:lstStyle/>
          <a:p>
            <a:fld id="{EE194337-DF08-744C-B22A-46F16827BA7B}" type="datetimeFigureOut">
              <a:rPr lang="nl-NL" smtClean="0"/>
              <a:t>3-12-2024</a:t>
            </a:fld>
            <a:endParaRPr lang="nl-NL"/>
          </a:p>
        </p:txBody>
      </p:sp>
      <p:sp>
        <p:nvSpPr>
          <p:cNvPr id="4" name="Tijdelijke aanduiding voor voettekst 3">
            <a:extLst>
              <a:ext uri="{FF2B5EF4-FFF2-40B4-BE49-F238E27FC236}">
                <a16:creationId xmlns:a16="http://schemas.microsoft.com/office/drawing/2014/main" id="{6CE1E974-EC43-C91D-B20D-9E9FC2B4641A}"/>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B943BA0F-5FB5-62C9-BDBF-E48755ECB409}"/>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1989827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5A950198-E988-B56C-A505-454C084F44FC}"/>
              </a:ext>
            </a:extLst>
          </p:cNvPr>
          <p:cNvSpPr>
            <a:spLocks noGrp="1"/>
          </p:cNvSpPr>
          <p:nvPr>
            <p:ph type="dt" sz="half" idx="10"/>
          </p:nvPr>
        </p:nvSpPr>
        <p:spPr/>
        <p:txBody>
          <a:bodyPr/>
          <a:lstStyle/>
          <a:p>
            <a:fld id="{EE194337-DF08-744C-B22A-46F16827BA7B}" type="datetimeFigureOut">
              <a:rPr lang="nl-NL" smtClean="0"/>
              <a:t>3-12-2024</a:t>
            </a:fld>
            <a:endParaRPr lang="nl-NL"/>
          </a:p>
        </p:txBody>
      </p:sp>
      <p:sp>
        <p:nvSpPr>
          <p:cNvPr id="3" name="Tijdelijke aanduiding voor voettekst 2">
            <a:extLst>
              <a:ext uri="{FF2B5EF4-FFF2-40B4-BE49-F238E27FC236}">
                <a16:creationId xmlns:a16="http://schemas.microsoft.com/office/drawing/2014/main" id="{7C0220DD-48AF-F038-7F35-5B78A693971D}"/>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136B10AF-7460-EC79-D4E6-5E55D3797F61}"/>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2386753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D9CB7B-A902-A58A-A4D3-DB4F5AA24A4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3D099B0-4BF1-FD78-4503-CF6219453A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675B7F04-1B0E-3A1F-43AA-9CDAE099FB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350AE27-03C3-36F8-E994-472BE772D582}"/>
              </a:ext>
            </a:extLst>
          </p:cNvPr>
          <p:cNvSpPr>
            <a:spLocks noGrp="1"/>
          </p:cNvSpPr>
          <p:nvPr>
            <p:ph type="dt" sz="half" idx="10"/>
          </p:nvPr>
        </p:nvSpPr>
        <p:spPr/>
        <p:txBody>
          <a:bodyPr/>
          <a:lstStyle/>
          <a:p>
            <a:fld id="{EE194337-DF08-744C-B22A-46F16827BA7B}" type="datetimeFigureOut">
              <a:rPr lang="nl-NL" smtClean="0"/>
              <a:t>3-12-2024</a:t>
            </a:fld>
            <a:endParaRPr lang="nl-NL"/>
          </a:p>
        </p:txBody>
      </p:sp>
      <p:sp>
        <p:nvSpPr>
          <p:cNvPr id="6" name="Tijdelijke aanduiding voor voettekst 5">
            <a:extLst>
              <a:ext uri="{FF2B5EF4-FFF2-40B4-BE49-F238E27FC236}">
                <a16:creationId xmlns:a16="http://schemas.microsoft.com/office/drawing/2014/main" id="{78E7577F-DA8B-2405-45C8-2FEDBA5939D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94B3F60-7B87-480A-9DDA-97A494D5CE6F}"/>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1813368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097FCD-0C1E-2FCF-0F00-A70C3B13303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F3B94A3-81AD-A240-1D9E-6C0CDE5E63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2D33B560-3850-94F3-F743-44946F3DFC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14FBDD1-C17A-3D8B-95F0-3A755DC609BA}"/>
              </a:ext>
            </a:extLst>
          </p:cNvPr>
          <p:cNvSpPr>
            <a:spLocks noGrp="1"/>
          </p:cNvSpPr>
          <p:nvPr>
            <p:ph type="dt" sz="half" idx="10"/>
          </p:nvPr>
        </p:nvSpPr>
        <p:spPr/>
        <p:txBody>
          <a:bodyPr/>
          <a:lstStyle/>
          <a:p>
            <a:fld id="{EE194337-DF08-744C-B22A-46F16827BA7B}" type="datetimeFigureOut">
              <a:rPr lang="nl-NL" smtClean="0"/>
              <a:t>3-12-2024</a:t>
            </a:fld>
            <a:endParaRPr lang="nl-NL"/>
          </a:p>
        </p:txBody>
      </p:sp>
      <p:sp>
        <p:nvSpPr>
          <p:cNvPr id="6" name="Tijdelijke aanduiding voor voettekst 5">
            <a:extLst>
              <a:ext uri="{FF2B5EF4-FFF2-40B4-BE49-F238E27FC236}">
                <a16:creationId xmlns:a16="http://schemas.microsoft.com/office/drawing/2014/main" id="{3160B67C-3221-C2FE-AE2E-39598872C47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29292A2-303F-FC1F-FAAD-AC64B638E308}"/>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2778730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F42213-5145-F1FA-06A6-EFD4F439D3D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9A211A7D-7B5A-25B6-BDEA-42691F37DA7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B6394D8-931C-8844-7BF0-6C5C7D54D872}"/>
              </a:ext>
            </a:extLst>
          </p:cNvPr>
          <p:cNvSpPr>
            <a:spLocks noGrp="1"/>
          </p:cNvSpPr>
          <p:nvPr>
            <p:ph type="dt" sz="half" idx="10"/>
          </p:nvPr>
        </p:nvSpPr>
        <p:spPr/>
        <p:txBody>
          <a:bodyPr/>
          <a:lstStyle/>
          <a:p>
            <a:fld id="{EE194337-DF08-744C-B22A-46F16827BA7B}" type="datetimeFigureOut">
              <a:rPr lang="nl-NL" smtClean="0"/>
              <a:t>3-12-2024</a:t>
            </a:fld>
            <a:endParaRPr lang="nl-NL"/>
          </a:p>
        </p:txBody>
      </p:sp>
      <p:sp>
        <p:nvSpPr>
          <p:cNvPr id="5" name="Tijdelijke aanduiding voor voettekst 4">
            <a:extLst>
              <a:ext uri="{FF2B5EF4-FFF2-40B4-BE49-F238E27FC236}">
                <a16:creationId xmlns:a16="http://schemas.microsoft.com/office/drawing/2014/main" id="{2D9FAA95-1D24-7861-76A0-DD3507756A5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FC9A7C6-5883-6A96-B0F0-1204C0A0D5A0}"/>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635582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B0AE2D5C-1B06-78C3-CA98-80E81BAC77DF}"/>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3DA1F12A-6997-7199-4C13-2A0F3F5BC54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31F3255-C073-D1DF-13CB-54ECF523BDC6}"/>
              </a:ext>
            </a:extLst>
          </p:cNvPr>
          <p:cNvSpPr>
            <a:spLocks noGrp="1"/>
          </p:cNvSpPr>
          <p:nvPr>
            <p:ph type="dt" sz="half" idx="10"/>
          </p:nvPr>
        </p:nvSpPr>
        <p:spPr/>
        <p:txBody>
          <a:bodyPr/>
          <a:lstStyle/>
          <a:p>
            <a:fld id="{EE194337-DF08-744C-B22A-46F16827BA7B}" type="datetimeFigureOut">
              <a:rPr lang="nl-NL" smtClean="0"/>
              <a:t>3-12-2024</a:t>
            </a:fld>
            <a:endParaRPr lang="nl-NL"/>
          </a:p>
        </p:txBody>
      </p:sp>
      <p:sp>
        <p:nvSpPr>
          <p:cNvPr id="5" name="Tijdelijke aanduiding voor voettekst 4">
            <a:extLst>
              <a:ext uri="{FF2B5EF4-FFF2-40B4-BE49-F238E27FC236}">
                <a16:creationId xmlns:a16="http://schemas.microsoft.com/office/drawing/2014/main" id="{C3AE64AC-C951-9409-E21C-1008AFF121A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11E062C-8E7C-B141-AAB1-AA324ED89286}"/>
              </a:ext>
            </a:extLst>
          </p:cNvPr>
          <p:cNvSpPr>
            <a:spLocks noGrp="1"/>
          </p:cNvSpPr>
          <p:nvPr>
            <p:ph type="sldNum" sz="quarter" idx="12"/>
          </p:nvPr>
        </p:nvSpPr>
        <p:spPr/>
        <p:txBody>
          <a:bodyPr/>
          <a:lstStyle/>
          <a:p>
            <a:fld id="{AF9355E7-964B-9D45-BC3A-816BB3FB082B}" type="slidenum">
              <a:rPr lang="nl-NL" smtClean="0"/>
              <a:t>‹nr.›</a:t>
            </a:fld>
            <a:endParaRPr lang="nl-NL"/>
          </a:p>
        </p:txBody>
      </p:sp>
    </p:spTree>
    <p:extLst>
      <p:ext uri="{BB962C8B-B14F-4D97-AF65-F5344CB8AC3E}">
        <p14:creationId xmlns:p14="http://schemas.microsoft.com/office/powerpoint/2010/main" val="321141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C152625-0928-F8A7-7D45-350D4CA0B5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E370A9C5-DB6E-10A4-5ADD-12463AE5A3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455F81-06D5-2470-2803-DAD5A1162E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194337-DF08-744C-B22A-46F16827BA7B}" type="datetimeFigureOut">
              <a:rPr lang="nl-NL" smtClean="0"/>
              <a:t>3-12-2024</a:t>
            </a:fld>
            <a:endParaRPr lang="nl-NL"/>
          </a:p>
        </p:txBody>
      </p:sp>
      <p:sp>
        <p:nvSpPr>
          <p:cNvPr id="5" name="Tijdelijke aanduiding voor voettekst 4">
            <a:extLst>
              <a:ext uri="{FF2B5EF4-FFF2-40B4-BE49-F238E27FC236}">
                <a16:creationId xmlns:a16="http://schemas.microsoft.com/office/drawing/2014/main" id="{6206CFFD-FEE4-D962-FCE1-F890F12042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94480772-97DF-156E-465A-53C926FD33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9355E7-964B-9D45-BC3A-816BB3FB082B}" type="slidenum">
              <a:rPr lang="nl-NL" smtClean="0"/>
              <a:t>‹nr.›</a:t>
            </a:fld>
            <a:endParaRPr lang="nl-NL"/>
          </a:p>
        </p:txBody>
      </p:sp>
    </p:spTree>
    <p:extLst>
      <p:ext uri="{BB962C8B-B14F-4D97-AF65-F5344CB8AC3E}">
        <p14:creationId xmlns:p14="http://schemas.microsoft.com/office/powerpoint/2010/main" val="4194966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microsoft.com/office/2018/10/relationships/comments" Target="../comments/modernComment_100_D69609FB.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G"/><Relationship Id="rId5" Type="http://schemas.openxmlformats.org/officeDocument/2006/relationships/image" Target="../media/image3.emf"/><Relationship Id="rId10" Type="http://schemas.openxmlformats.org/officeDocument/2006/relationships/image" Target="../media/image8.jpg"/><Relationship Id="rId4" Type="http://schemas.openxmlformats.org/officeDocument/2006/relationships/image" Target="../media/image2.jp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0.jpg"/><Relationship Id="rId7" Type="http://schemas.openxmlformats.org/officeDocument/2006/relationships/image" Target="../media/image12.jpg"/><Relationship Id="rId12" Type="http://schemas.openxmlformats.org/officeDocument/2006/relationships/image" Target="../media/image8.jpg"/><Relationship Id="rId2" Type="http://schemas.microsoft.com/office/2018/10/relationships/comments" Target="../comments/modernComment_101_7219E46D.xml"/><Relationship Id="rId1" Type="http://schemas.openxmlformats.org/officeDocument/2006/relationships/slideLayout" Target="../slideLayouts/slideLayout1.xml"/><Relationship Id="rId6" Type="http://schemas.openxmlformats.org/officeDocument/2006/relationships/image" Target="../media/image11.jpg"/><Relationship Id="rId11" Type="http://schemas.openxmlformats.org/officeDocument/2006/relationships/image" Target="../media/image7.png"/><Relationship Id="rId5" Type="http://schemas.openxmlformats.org/officeDocument/2006/relationships/image" Target="../media/image2.jpg"/><Relationship Id="rId10" Type="http://schemas.openxmlformats.org/officeDocument/2006/relationships/image" Target="../media/image6.png"/><Relationship Id="rId4" Type="http://schemas.openxmlformats.org/officeDocument/2006/relationships/image" Target="../media/image1.jpg"/><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4.jpeg"/><Relationship Id="rId7" Type="http://schemas.openxmlformats.org/officeDocument/2006/relationships/image" Target="../media/image15.jpg"/><Relationship Id="rId2" Type="http://schemas.microsoft.com/office/2018/10/relationships/comments" Target="../comments/modernComment_102_829FD156.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2.jp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microsoft.com/office/2018/10/relationships/comments" Target="../comments/modernComment_103_40BA1177.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image" Target="../media/image2.jp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8.jpg"/><Relationship Id="rId7" Type="http://schemas.openxmlformats.org/officeDocument/2006/relationships/image" Target="../media/image13.jpg"/><Relationship Id="rId12" Type="http://schemas.openxmlformats.org/officeDocument/2006/relationships/image" Target="../media/image8.jpg"/><Relationship Id="rId2" Type="http://schemas.microsoft.com/office/2018/10/relationships/comments" Target="../comments/modernComment_105_F723B553.xml"/><Relationship Id="rId1" Type="http://schemas.openxmlformats.org/officeDocument/2006/relationships/slideLayout" Target="../slideLayouts/slideLayout1.xml"/><Relationship Id="rId6" Type="http://schemas.openxmlformats.org/officeDocument/2006/relationships/image" Target="../media/image12.jpg"/><Relationship Id="rId11" Type="http://schemas.openxmlformats.org/officeDocument/2006/relationships/image" Target="../media/image7.png"/><Relationship Id="rId5" Type="http://schemas.openxmlformats.org/officeDocument/2006/relationships/image" Target="../media/image2.jpg"/><Relationship Id="rId10" Type="http://schemas.openxmlformats.org/officeDocument/2006/relationships/image" Target="../media/image6.png"/><Relationship Id="rId4" Type="http://schemas.openxmlformats.org/officeDocument/2006/relationships/image" Target="../media/image1.jpg"/><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microsoft.com/office/2018/10/relationships/comments" Target="../comments/modernComment_106_BFC55423.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fgeronde rechthoek 14">
            <a:extLst>
              <a:ext uri="{FF2B5EF4-FFF2-40B4-BE49-F238E27FC236}">
                <a16:creationId xmlns:a16="http://schemas.microsoft.com/office/drawing/2014/main" id="{44DB5BE0-E045-3C14-2137-7F0F441858E2}"/>
              </a:ext>
            </a:extLst>
          </p:cNvPr>
          <p:cNvSpPr/>
          <p:nvPr/>
        </p:nvSpPr>
        <p:spPr>
          <a:xfrm>
            <a:off x="-3432454" y="318541"/>
            <a:ext cx="4482059" cy="6220918"/>
          </a:xfrm>
          <a:prstGeom prst="roundRect">
            <a:avLst/>
          </a:prstGeom>
          <a:solidFill>
            <a:srgbClr val="1CB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8301C368-9A6C-115F-E748-78A382C74A8C}"/>
              </a:ext>
            </a:extLst>
          </p:cNvPr>
          <p:cNvSpPr>
            <a:spLocks noGrp="1"/>
          </p:cNvSpPr>
          <p:nvPr>
            <p:ph type="ctrTitle"/>
          </p:nvPr>
        </p:nvSpPr>
        <p:spPr>
          <a:xfrm>
            <a:off x="1524000" y="2133600"/>
            <a:ext cx="9144000" cy="2091558"/>
          </a:xfrm>
        </p:spPr>
        <p:txBody>
          <a:bodyPr>
            <a:normAutofit/>
          </a:bodyPr>
          <a:lstStyle/>
          <a:p>
            <a:pPr algn="l"/>
            <a:r>
              <a:rPr lang="nl-NL" dirty="0">
                <a:solidFill>
                  <a:srgbClr val="1CB0E6"/>
                </a:solidFill>
                <a:latin typeface="Futura Std Book" panose="020B0802020204020204" pitchFamily="34" charset="0"/>
              </a:rPr>
              <a:t>Distelveld in </a:t>
            </a:r>
            <a:br>
              <a:rPr lang="nl-NL" dirty="0">
                <a:solidFill>
                  <a:srgbClr val="1CB0E6"/>
                </a:solidFill>
                <a:latin typeface="Futura Std Book" panose="020B0802020204020204" pitchFamily="34" charset="0"/>
              </a:rPr>
            </a:br>
            <a:r>
              <a:rPr lang="nl-NL" dirty="0">
                <a:solidFill>
                  <a:srgbClr val="1CB0E6"/>
                </a:solidFill>
                <a:latin typeface="Futura Std Book" panose="020B0802020204020204" pitchFamily="34" charset="0"/>
              </a:rPr>
              <a:t>Den Dungen</a:t>
            </a:r>
          </a:p>
        </p:txBody>
      </p:sp>
      <p:pic>
        <p:nvPicPr>
          <p:cNvPr id="5" name="Afbeelding 4" descr="Afbeelding met Lettertype, Graphics, logo, Elektrisch blauw&#10;&#10;Automatisch gegenereerde beschrijving">
            <a:extLst>
              <a:ext uri="{FF2B5EF4-FFF2-40B4-BE49-F238E27FC236}">
                <a16:creationId xmlns:a16="http://schemas.microsoft.com/office/drawing/2014/main" id="{85D6CCFB-7EF6-04D2-8D01-D1F2970F2E6A}"/>
              </a:ext>
            </a:extLst>
          </p:cNvPr>
          <p:cNvPicPr>
            <a:picLocks noChangeAspect="1"/>
          </p:cNvPicPr>
          <p:nvPr/>
        </p:nvPicPr>
        <p:blipFill>
          <a:blip r:embed="rId3"/>
          <a:stretch>
            <a:fillRect/>
          </a:stretch>
        </p:blipFill>
        <p:spPr>
          <a:xfrm>
            <a:off x="1614442" y="1766164"/>
            <a:ext cx="1274635" cy="473842"/>
          </a:xfrm>
          <a:prstGeom prst="rect">
            <a:avLst/>
          </a:prstGeom>
        </p:spPr>
      </p:pic>
      <p:pic>
        <p:nvPicPr>
          <p:cNvPr id="14" name="Afbeelding 13" descr="Afbeelding met tekst, Lettertype, Graphics, schermopname&#10;&#10;Automatisch gegenereerde beschrijving">
            <a:extLst>
              <a:ext uri="{FF2B5EF4-FFF2-40B4-BE49-F238E27FC236}">
                <a16:creationId xmlns:a16="http://schemas.microsoft.com/office/drawing/2014/main" id="{DCE0F22E-2E1D-88D6-EF89-42A656E8073A}"/>
              </a:ext>
            </a:extLst>
          </p:cNvPr>
          <p:cNvPicPr>
            <a:picLocks noChangeAspect="1"/>
          </p:cNvPicPr>
          <p:nvPr/>
        </p:nvPicPr>
        <p:blipFill>
          <a:blip r:embed="rId4"/>
          <a:stretch>
            <a:fillRect/>
          </a:stretch>
        </p:blipFill>
        <p:spPr>
          <a:xfrm>
            <a:off x="2979519" y="1766164"/>
            <a:ext cx="2000829" cy="484462"/>
          </a:xfrm>
          <a:prstGeom prst="rect">
            <a:avLst/>
          </a:prstGeom>
        </p:spPr>
      </p:pic>
      <p:pic>
        <p:nvPicPr>
          <p:cNvPr id="20" name="Afbeelding 19">
            <a:extLst>
              <a:ext uri="{FF2B5EF4-FFF2-40B4-BE49-F238E27FC236}">
                <a16:creationId xmlns:a16="http://schemas.microsoft.com/office/drawing/2014/main" id="{248DDB1C-1C04-90F6-C8A0-A94ECEC83FF8}"/>
              </a:ext>
            </a:extLst>
          </p:cNvPr>
          <p:cNvPicPr>
            <a:picLocks noChangeAspect="1"/>
          </p:cNvPicPr>
          <p:nvPr/>
        </p:nvPicPr>
        <p:blipFill>
          <a:blip r:embed="rId5"/>
          <a:stretch>
            <a:fillRect/>
          </a:stretch>
        </p:blipFill>
        <p:spPr>
          <a:xfrm>
            <a:off x="8096077" y="5920992"/>
            <a:ext cx="935307" cy="3903892"/>
          </a:xfrm>
          <a:prstGeom prst="rect">
            <a:avLst/>
          </a:prstGeom>
        </p:spPr>
      </p:pic>
      <p:pic>
        <p:nvPicPr>
          <p:cNvPr id="21" name="Afbeelding 20">
            <a:extLst>
              <a:ext uri="{FF2B5EF4-FFF2-40B4-BE49-F238E27FC236}">
                <a16:creationId xmlns:a16="http://schemas.microsoft.com/office/drawing/2014/main" id="{C3AA19CA-A85A-0A28-8826-DEEC818340EC}"/>
              </a:ext>
            </a:extLst>
          </p:cNvPr>
          <p:cNvPicPr>
            <a:picLocks noChangeAspect="1"/>
          </p:cNvPicPr>
          <p:nvPr/>
        </p:nvPicPr>
        <p:blipFill>
          <a:blip r:embed="rId6"/>
          <a:stretch>
            <a:fillRect/>
          </a:stretch>
        </p:blipFill>
        <p:spPr>
          <a:xfrm>
            <a:off x="9158746" y="5967577"/>
            <a:ext cx="1784965" cy="571882"/>
          </a:xfrm>
          <a:prstGeom prst="rect">
            <a:avLst/>
          </a:prstGeom>
        </p:spPr>
      </p:pic>
      <p:pic>
        <p:nvPicPr>
          <p:cNvPr id="8" name="Afbeelding 7">
            <a:extLst>
              <a:ext uri="{FF2B5EF4-FFF2-40B4-BE49-F238E27FC236}">
                <a16:creationId xmlns:a16="http://schemas.microsoft.com/office/drawing/2014/main" id="{08FD95BF-A8EA-7C71-3A6C-8CFBE4466FD7}"/>
              </a:ext>
            </a:extLst>
          </p:cNvPr>
          <p:cNvPicPr>
            <a:picLocks noChangeAspect="1"/>
          </p:cNvPicPr>
          <p:nvPr/>
        </p:nvPicPr>
        <p:blipFill>
          <a:blip r:embed="rId7"/>
          <a:stretch>
            <a:fillRect/>
          </a:stretch>
        </p:blipFill>
        <p:spPr>
          <a:xfrm>
            <a:off x="1614442" y="4641140"/>
            <a:ext cx="3819707" cy="323822"/>
          </a:xfrm>
          <a:prstGeom prst="rect">
            <a:avLst/>
          </a:prstGeom>
        </p:spPr>
      </p:pic>
      <p:pic>
        <p:nvPicPr>
          <p:cNvPr id="10" name="Afbeelding 9">
            <a:extLst>
              <a:ext uri="{FF2B5EF4-FFF2-40B4-BE49-F238E27FC236}">
                <a16:creationId xmlns:a16="http://schemas.microsoft.com/office/drawing/2014/main" id="{5D8FFC4B-58AC-17EA-3D1C-5CAB0A51B40F}"/>
              </a:ext>
            </a:extLst>
          </p:cNvPr>
          <p:cNvPicPr>
            <a:picLocks noChangeAspect="1"/>
          </p:cNvPicPr>
          <p:nvPr/>
        </p:nvPicPr>
        <p:blipFill>
          <a:blip r:embed="rId8"/>
          <a:stretch>
            <a:fillRect/>
          </a:stretch>
        </p:blipFill>
        <p:spPr>
          <a:xfrm>
            <a:off x="1633778" y="5143827"/>
            <a:ext cx="2231662" cy="567226"/>
          </a:xfrm>
          <a:prstGeom prst="rect">
            <a:avLst/>
          </a:prstGeom>
        </p:spPr>
      </p:pic>
      <p:pic>
        <p:nvPicPr>
          <p:cNvPr id="11" name="Afbeelding 10">
            <a:extLst>
              <a:ext uri="{FF2B5EF4-FFF2-40B4-BE49-F238E27FC236}">
                <a16:creationId xmlns:a16="http://schemas.microsoft.com/office/drawing/2014/main" id="{11D6718A-F2C8-F61C-0796-CBDA6FF6A2A3}"/>
              </a:ext>
            </a:extLst>
          </p:cNvPr>
          <p:cNvPicPr>
            <a:picLocks noChangeAspect="1"/>
          </p:cNvPicPr>
          <p:nvPr/>
        </p:nvPicPr>
        <p:blipFill>
          <a:blip r:embed="rId9"/>
          <a:stretch>
            <a:fillRect/>
          </a:stretch>
        </p:blipFill>
        <p:spPr>
          <a:xfrm>
            <a:off x="3970211" y="5156245"/>
            <a:ext cx="774944" cy="774944"/>
          </a:xfrm>
          <a:prstGeom prst="rect">
            <a:avLst/>
          </a:prstGeom>
        </p:spPr>
      </p:pic>
      <p:pic>
        <p:nvPicPr>
          <p:cNvPr id="13" name="Afbeelding 12">
            <a:extLst>
              <a:ext uri="{FF2B5EF4-FFF2-40B4-BE49-F238E27FC236}">
                <a16:creationId xmlns:a16="http://schemas.microsoft.com/office/drawing/2014/main" id="{92C327B2-72CF-F041-C86D-C4D1962F6BA9}"/>
              </a:ext>
            </a:extLst>
          </p:cNvPr>
          <p:cNvPicPr>
            <a:picLocks noChangeAspect="1"/>
          </p:cNvPicPr>
          <p:nvPr/>
        </p:nvPicPr>
        <p:blipFill>
          <a:blip r:embed="rId10"/>
          <a:stretch>
            <a:fillRect/>
          </a:stretch>
        </p:blipFill>
        <p:spPr>
          <a:xfrm>
            <a:off x="4850019" y="5156245"/>
            <a:ext cx="775661" cy="774944"/>
          </a:xfrm>
          <a:prstGeom prst="rect">
            <a:avLst/>
          </a:prstGeom>
        </p:spPr>
      </p:pic>
      <p:pic>
        <p:nvPicPr>
          <p:cNvPr id="16" name="Afbeelding 15">
            <a:extLst>
              <a:ext uri="{FF2B5EF4-FFF2-40B4-BE49-F238E27FC236}">
                <a16:creationId xmlns:a16="http://schemas.microsoft.com/office/drawing/2014/main" id="{D2F8FC28-10AF-7DB6-8FA0-5B9882AC48BB}"/>
              </a:ext>
            </a:extLst>
          </p:cNvPr>
          <p:cNvPicPr>
            <a:picLocks noChangeAspect="1"/>
          </p:cNvPicPr>
          <p:nvPr/>
        </p:nvPicPr>
        <p:blipFill>
          <a:blip r:embed="rId11">
            <a:alphaModFix/>
          </a:blip>
          <a:stretch>
            <a:fillRect/>
          </a:stretch>
        </p:blipFill>
        <p:spPr>
          <a:xfrm>
            <a:off x="6484233" y="1941152"/>
            <a:ext cx="5038930" cy="3359288"/>
          </a:xfrm>
          <a:prstGeom prst="roundRect">
            <a:avLst/>
          </a:prstGeom>
        </p:spPr>
      </p:pic>
    </p:spTree>
    <p:extLst>
      <p:ext uri="{BB962C8B-B14F-4D97-AF65-F5344CB8AC3E}">
        <p14:creationId xmlns:p14="http://schemas.microsoft.com/office/powerpoint/2010/main" val="3600157179"/>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a:extLst>
              <a:ext uri="{FF2B5EF4-FFF2-40B4-BE49-F238E27FC236}">
                <a16:creationId xmlns:a16="http://schemas.microsoft.com/office/drawing/2014/main" id="{557519F1-36F4-30F3-B75E-2BF735026C54}"/>
              </a:ext>
            </a:extLst>
          </p:cNvPr>
          <p:cNvPicPr>
            <a:picLocks noChangeAspect="1"/>
          </p:cNvPicPr>
          <p:nvPr/>
        </p:nvPicPr>
        <p:blipFill>
          <a:blip r:embed="rId3">
            <a:alphaModFix amt="15000"/>
          </a:blip>
          <a:stretch>
            <a:fillRect/>
          </a:stretch>
        </p:blipFill>
        <p:spPr>
          <a:xfrm>
            <a:off x="-828748" y="472423"/>
            <a:ext cx="9044421" cy="6027909"/>
          </a:xfrm>
          <a:prstGeom prst="roundRect">
            <a:avLst/>
          </a:prstGeom>
        </p:spPr>
      </p:pic>
      <p:pic>
        <p:nvPicPr>
          <p:cNvPr id="5" name="Afbeelding 4" descr="Afbeelding met Lettertype, Graphics, logo, Elektrisch blauw&#10;&#10;Automatisch gegenereerde beschrijving">
            <a:extLst>
              <a:ext uri="{FF2B5EF4-FFF2-40B4-BE49-F238E27FC236}">
                <a16:creationId xmlns:a16="http://schemas.microsoft.com/office/drawing/2014/main" id="{85D6CCFB-7EF6-04D2-8D01-D1F2970F2E6A}"/>
              </a:ext>
            </a:extLst>
          </p:cNvPr>
          <p:cNvPicPr>
            <a:picLocks noChangeAspect="1"/>
          </p:cNvPicPr>
          <p:nvPr/>
        </p:nvPicPr>
        <p:blipFill>
          <a:blip r:embed="rId4"/>
          <a:stretch>
            <a:fillRect/>
          </a:stretch>
        </p:blipFill>
        <p:spPr>
          <a:xfrm>
            <a:off x="8813067" y="6326357"/>
            <a:ext cx="849514" cy="315804"/>
          </a:xfrm>
          <a:prstGeom prst="rect">
            <a:avLst/>
          </a:prstGeom>
        </p:spPr>
      </p:pic>
      <p:pic>
        <p:nvPicPr>
          <p:cNvPr id="14" name="Afbeelding 13" descr="Afbeelding met tekst, Lettertype, Graphics, schermopname&#10;&#10;Automatisch gegenereerde beschrijving">
            <a:extLst>
              <a:ext uri="{FF2B5EF4-FFF2-40B4-BE49-F238E27FC236}">
                <a16:creationId xmlns:a16="http://schemas.microsoft.com/office/drawing/2014/main" id="{DCE0F22E-2E1D-88D6-EF89-42A656E8073A}"/>
              </a:ext>
            </a:extLst>
          </p:cNvPr>
          <p:cNvPicPr>
            <a:picLocks noChangeAspect="1"/>
          </p:cNvPicPr>
          <p:nvPr/>
        </p:nvPicPr>
        <p:blipFill>
          <a:blip r:embed="rId5"/>
          <a:stretch>
            <a:fillRect/>
          </a:stretch>
        </p:blipFill>
        <p:spPr>
          <a:xfrm>
            <a:off x="9737325" y="6330219"/>
            <a:ext cx="1304271" cy="315804"/>
          </a:xfrm>
          <a:prstGeom prst="rect">
            <a:avLst/>
          </a:prstGeom>
        </p:spPr>
      </p:pic>
      <p:sp>
        <p:nvSpPr>
          <p:cNvPr id="6" name="Tekstvak 5">
            <a:extLst>
              <a:ext uri="{FF2B5EF4-FFF2-40B4-BE49-F238E27FC236}">
                <a16:creationId xmlns:a16="http://schemas.microsoft.com/office/drawing/2014/main" id="{BB0E0131-EC00-10F0-83A4-0559954D2656}"/>
              </a:ext>
            </a:extLst>
          </p:cNvPr>
          <p:cNvSpPr txBox="1"/>
          <p:nvPr/>
        </p:nvSpPr>
        <p:spPr>
          <a:xfrm>
            <a:off x="1173061" y="2134653"/>
            <a:ext cx="6571347" cy="1323439"/>
          </a:xfrm>
          <a:prstGeom prst="rect">
            <a:avLst/>
          </a:prstGeom>
          <a:noFill/>
        </p:spPr>
        <p:txBody>
          <a:bodyPr wrap="square" lIns="91440" tIns="45720" rIns="91440" bIns="45720" rtlCol="0" anchor="t">
            <a:spAutoFit/>
          </a:bodyPr>
          <a:lstStyle/>
          <a:p>
            <a:r>
              <a:rPr lang="nl-NL" sz="2000" b="1" dirty="0">
                <a:solidFill>
                  <a:srgbClr val="43505F"/>
                </a:solidFill>
                <a:latin typeface="Raleway"/>
              </a:rPr>
              <a:t>Verduurzaming van 6 sociale huurwoningen. De woningen krijgen een nieuw dak van hout (HSB) met inblaasstro als isolatie en in plaats van pannen een groen dak met inheemse kruiden.</a:t>
            </a:r>
          </a:p>
        </p:txBody>
      </p:sp>
      <p:pic>
        <p:nvPicPr>
          <p:cNvPr id="8" name="Afbeelding 7" descr="Afbeelding met Lettertype, tekst, Graphics, schermopname&#10;&#10;Automatisch gegenereerde beschrijving">
            <a:extLst>
              <a:ext uri="{FF2B5EF4-FFF2-40B4-BE49-F238E27FC236}">
                <a16:creationId xmlns:a16="http://schemas.microsoft.com/office/drawing/2014/main" id="{51A5A29F-1E9E-522B-8314-902327599346}"/>
              </a:ext>
            </a:extLst>
          </p:cNvPr>
          <p:cNvPicPr>
            <a:picLocks noChangeAspect="1"/>
          </p:cNvPicPr>
          <p:nvPr/>
        </p:nvPicPr>
        <p:blipFill>
          <a:blip r:embed="rId6"/>
          <a:stretch>
            <a:fillRect/>
          </a:stretch>
        </p:blipFill>
        <p:spPr>
          <a:xfrm>
            <a:off x="1263000" y="1407021"/>
            <a:ext cx="1303066" cy="473843"/>
          </a:xfrm>
          <a:prstGeom prst="rect">
            <a:avLst/>
          </a:prstGeom>
        </p:spPr>
      </p:pic>
      <p:pic>
        <p:nvPicPr>
          <p:cNvPr id="11" name="Afbeelding 10" descr="Afbeelding met tekst, Lettertype, Graphics, logo&#10;&#10;Automatisch gegenereerde beschrijving">
            <a:extLst>
              <a:ext uri="{FF2B5EF4-FFF2-40B4-BE49-F238E27FC236}">
                <a16:creationId xmlns:a16="http://schemas.microsoft.com/office/drawing/2014/main" id="{4B5362BD-05C9-86B7-E8E9-1AC4F03AFD6C}"/>
              </a:ext>
            </a:extLst>
          </p:cNvPr>
          <p:cNvPicPr>
            <a:picLocks noChangeAspect="1"/>
          </p:cNvPicPr>
          <p:nvPr/>
        </p:nvPicPr>
        <p:blipFill>
          <a:blip r:embed="rId7"/>
          <a:stretch>
            <a:fillRect/>
          </a:stretch>
        </p:blipFill>
        <p:spPr>
          <a:xfrm>
            <a:off x="4743822" y="4016428"/>
            <a:ext cx="1303066" cy="473842"/>
          </a:xfrm>
          <a:prstGeom prst="rect">
            <a:avLst/>
          </a:prstGeom>
        </p:spPr>
      </p:pic>
      <p:sp>
        <p:nvSpPr>
          <p:cNvPr id="12" name="Tekstvak 11">
            <a:extLst>
              <a:ext uri="{FF2B5EF4-FFF2-40B4-BE49-F238E27FC236}">
                <a16:creationId xmlns:a16="http://schemas.microsoft.com/office/drawing/2014/main" id="{4FEAF481-BBC4-8FB4-F7B5-91F703381C2F}"/>
              </a:ext>
            </a:extLst>
          </p:cNvPr>
          <p:cNvSpPr txBox="1"/>
          <p:nvPr/>
        </p:nvSpPr>
        <p:spPr>
          <a:xfrm>
            <a:off x="4619735" y="4720030"/>
            <a:ext cx="3522782" cy="584775"/>
          </a:xfrm>
          <a:prstGeom prst="rect">
            <a:avLst/>
          </a:prstGeom>
          <a:noFill/>
        </p:spPr>
        <p:txBody>
          <a:bodyPr wrap="square" rtlCol="0">
            <a:spAutoFit/>
          </a:bodyPr>
          <a:lstStyle/>
          <a:p>
            <a:r>
              <a:rPr lang="nl-NL" sz="3200" b="1" dirty="0">
                <a:solidFill>
                  <a:srgbClr val="43505F"/>
                </a:solidFill>
                <a:latin typeface="Raleway" panose="020B0403030101060003" pitchFamily="34" charset="77"/>
              </a:rPr>
              <a:t>Den Dungen</a:t>
            </a:r>
          </a:p>
        </p:txBody>
      </p:sp>
      <p:sp>
        <p:nvSpPr>
          <p:cNvPr id="13" name="Rechthoek 12">
            <a:extLst>
              <a:ext uri="{FF2B5EF4-FFF2-40B4-BE49-F238E27FC236}">
                <a16:creationId xmlns:a16="http://schemas.microsoft.com/office/drawing/2014/main" id="{EB5C4782-6370-7FE6-3499-65072E6C32A9}"/>
              </a:ext>
            </a:extLst>
          </p:cNvPr>
          <p:cNvSpPr/>
          <p:nvPr/>
        </p:nvSpPr>
        <p:spPr>
          <a:xfrm>
            <a:off x="1173061" y="3747541"/>
            <a:ext cx="2876425" cy="3110459"/>
          </a:xfrm>
          <a:prstGeom prst="rect">
            <a:avLst/>
          </a:prstGeom>
          <a:solidFill>
            <a:srgbClr val="1CB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Tekstvak 15">
            <a:extLst>
              <a:ext uri="{FF2B5EF4-FFF2-40B4-BE49-F238E27FC236}">
                <a16:creationId xmlns:a16="http://schemas.microsoft.com/office/drawing/2014/main" id="{FA6808BF-D5C3-3D32-DA14-C828C3FC00FA}"/>
              </a:ext>
            </a:extLst>
          </p:cNvPr>
          <p:cNvSpPr txBox="1"/>
          <p:nvPr/>
        </p:nvSpPr>
        <p:spPr>
          <a:xfrm>
            <a:off x="1616690" y="4490270"/>
            <a:ext cx="2432796" cy="1477328"/>
          </a:xfrm>
          <a:prstGeom prst="rect">
            <a:avLst/>
          </a:prstGeom>
          <a:noFill/>
        </p:spPr>
        <p:txBody>
          <a:bodyPr wrap="square" lIns="91440" tIns="45720" rIns="91440" bIns="45720" rtlCol="0" anchor="t">
            <a:spAutoFit/>
          </a:bodyPr>
          <a:lstStyle/>
          <a:p>
            <a:r>
              <a:rPr lang="nl-NL" b="1" dirty="0">
                <a:solidFill>
                  <a:schemeClr val="bg1"/>
                </a:solidFill>
                <a:latin typeface="Raleway" panose="020B0403030101060003" pitchFamily="34" charset="77"/>
              </a:rPr>
              <a:t>Startdatum:</a:t>
            </a:r>
          </a:p>
          <a:p>
            <a:r>
              <a:rPr lang="nl-NL" b="1" dirty="0">
                <a:solidFill>
                  <a:schemeClr val="bg1"/>
                </a:solidFill>
                <a:latin typeface="Raleway"/>
              </a:rPr>
              <a:t>Najaar 2025</a:t>
            </a:r>
          </a:p>
          <a:p>
            <a:endParaRPr lang="nl-NL" b="1" dirty="0">
              <a:solidFill>
                <a:schemeClr val="bg1"/>
              </a:solidFill>
              <a:latin typeface="Raleway" panose="020B0403030101060003" pitchFamily="34" charset="77"/>
            </a:endParaRPr>
          </a:p>
          <a:p>
            <a:r>
              <a:rPr lang="nl-NL" b="1" dirty="0">
                <a:solidFill>
                  <a:schemeClr val="bg1"/>
                </a:solidFill>
                <a:latin typeface="Raleway" panose="020B0403030101060003" pitchFamily="34" charset="77"/>
              </a:rPr>
              <a:t>Opleverdatum:</a:t>
            </a:r>
          </a:p>
          <a:p>
            <a:r>
              <a:rPr lang="nl-NL" b="1" dirty="0">
                <a:solidFill>
                  <a:schemeClr val="bg1"/>
                </a:solidFill>
                <a:latin typeface="Raleway"/>
              </a:rPr>
              <a:t>Eind 2025</a:t>
            </a:r>
          </a:p>
        </p:txBody>
      </p:sp>
      <p:pic>
        <p:nvPicPr>
          <p:cNvPr id="20" name="Afbeelding 19" descr="Afbeelding met Lettertype, Graphics, tekst, logo&#10;&#10;Automatisch gegenereerde beschrijving">
            <a:extLst>
              <a:ext uri="{FF2B5EF4-FFF2-40B4-BE49-F238E27FC236}">
                <a16:creationId xmlns:a16="http://schemas.microsoft.com/office/drawing/2014/main" id="{943E2A7F-A4B5-D068-986F-1B85540AE5F3}"/>
              </a:ext>
            </a:extLst>
          </p:cNvPr>
          <p:cNvPicPr>
            <a:picLocks noChangeAspect="1"/>
          </p:cNvPicPr>
          <p:nvPr/>
        </p:nvPicPr>
        <p:blipFill>
          <a:blip r:embed="rId8"/>
          <a:stretch>
            <a:fillRect/>
          </a:stretch>
        </p:blipFill>
        <p:spPr>
          <a:xfrm>
            <a:off x="8813067" y="1407021"/>
            <a:ext cx="1506463" cy="475976"/>
          </a:xfrm>
          <a:prstGeom prst="rect">
            <a:avLst/>
          </a:prstGeom>
        </p:spPr>
      </p:pic>
      <p:pic>
        <p:nvPicPr>
          <p:cNvPr id="2" name="Afbeelding 1">
            <a:extLst>
              <a:ext uri="{FF2B5EF4-FFF2-40B4-BE49-F238E27FC236}">
                <a16:creationId xmlns:a16="http://schemas.microsoft.com/office/drawing/2014/main" id="{8A06D21E-64C5-F955-FE25-C980C4FAEB72}"/>
              </a:ext>
            </a:extLst>
          </p:cNvPr>
          <p:cNvPicPr>
            <a:picLocks noChangeAspect="1"/>
          </p:cNvPicPr>
          <p:nvPr/>
        </p:nvPicPr>
        <p:blipFill>
          <a:blip r:embed="rId9"/>
          <a:stretch>
            <a:fillRect/>
          </a:stretch>
        </p:blipFill>
        <p:spPr>
          <a:xfrm>
            <a:off x="8813067" y="2162152"/>
            <a:ext cx="3155313" cy="267497"/>
          </a:xfrm>
          <a:prstGeom prst="rect">
            <a:avLst/>
          </a:prstGeom>
        </p:spPr>
      </p:pic>
      <p:pic>
        <p:nvPicPr>
          <p:cNvPr id="3" name="Afbeelding 2">
            <a:extLst>
              <a:ext uri="{FF2B5EF4-FFF2-40B4-BE49-F238E27FC236}">
                <a16:creationId xmlns:a16="http://schemas.microsoft.com/office/drawing/2014/main" id="{3CFDE83E-46E1-AF82-2EB2-03F47510F0E7}"/>
              </a:ext>
            </a:extLst>
          </p:cNvPr>
          <p:cNvPicPr>
            <a:picLocks noChangeAspect="1"/>
          </p:cNvPicPr>
          <p:nvPr/>
        </p:nvPicPr>
        <p:blipFill>
          <a:blip r:embed="rId10"/>
          <a:stretch>
            <a:fillRect/>
          </a:stretch>
        </p:blipFill>
        <p:spPr>
          <a:xfrm>
            <a:off x="8813067" y="2708804"/>
            <a:ext cx="2231662" cy="567226"/>
          </a:xfrm>
          <a:prstGeom prst="rect">
            <a:avLst/>
          </a:prstGeom>
        </p:spPr>
      </p:pic>
      <p:pic>
        <p:nvPicPr>
          <p:cNvPr id="4" name="Afbeelding 3">
            <a:extLst>
              <a:ext uri="{FF2B5EF4-FFF2-40B4-BE49-F238E27FC236}">
                <a16:creationId xmlns:a16="http://schemas.microsoft.com/office/drawing/2014/main" id="{3DAD9AAB-DAC7-9E97-B200-D3BCB44A5F85}"/>
              </a:ext>
            </a:extLst>
          </p:cNvPr>
          <p:cNvPicPr>
            <a:picLocks noChangeAspect="1"/>
          </p:cNvPicPr>
          <p:nvPr/>
        </p:nvPicPr>
        <p:blipFill>
          <a:blip r:embed="rId11"/>
          <a:stretch>
            <a:fillRect/>
          </a:stretch>
        </p:blipFill>
        <p:spPr>
          <a:xfrm>
            <a:off x="8791354" y="3486378"/>
            <a:ext cx="774944" cy="774944"/>
          </a:xfrm>
          <a:prstGeom prst="rect">
            <a:avLst/>
          </a:prstGeom>
        </p:spPr>
      </p:pic>
      <p:pic>
        <p:nvPicPr>
          <p:cNvPr id="7" name="Afbeelding 6">
            <a:extLst>
              <a:ext uri="{FF2B5EF4-FFF2-40B4-BE49-F238E27FC236}">
                <a16:creationId xmlns:a16="http://schemas.microsoft.com/office/drawing/2014/main" id="{E5429F8D-74C1-D4A2-D630-1E684FABEAC0}"/>
              </a:ext>
            </a:extLst>
          </p:cNvPr>
          <p:cNvPicPr>
            <a:picLocks noChangeAspect="1"/>
          </p:cNvPicPr>
          <p:nvPr/>
        </p:nvPicPr>
        <p:blipFill>
          <a:blip r:embed="rId12"/>
          <a:stretch>
            <a:fillRect/>
          </a:stretch>
        </p:blipFill>
        <p:spPr>
          <a:xfrm>
            <a:off x="9737325" y="3486378"/>
            <a:ext cx="775661" cy="774944"/>
          </a:xfrm>
          <a:prstGeom prst="rect">
            <a:avLst/>
          </a:prstGeom>
        </p:spPr>
      </p:pic>
    </p:spTree>
    <p:extLst>
      <p:ext uri="{BB962C8B-B14F-4D97-AF65-F5344CB8AC3E}">
        <p14:creationId xmlns:p14="http://schemas.microsoft.com/office/powerpoint/2010/main" val="1914299501"/>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ersoon, Consumptiegraan, stro, hooi&#10;&#10;Automatisch gegenereerde beschrijving">
            <a:extLst>
              <a:ext uri="{FF2B5EF4-FFF2-40B4-BE49-F238E27FC236}">
                <a16:creationId xmlns:a16="http://schemas.microsoft.com/office/drawing/2014/main" id="{6B02D6D7-FEE9-8D80-4234-4AE23F970BBC}"/>
              </a:ext>
            </a:extLst>
          </p:cNvPr>
          <p:cNvPicPr>
            <a:picLocks noChangeAspect="1"/>
          </p:cNvPicPr>
          <p:nvPr/>
        </p:nvPicPr>
        <p:blipFill>
          <a:blip r:embed="rId3">
            <a:alphaModFix amt="15000"/>
          </a:blip>
          <a:stretch>
            <a:fillRect/>
          </a:stretch>
        </p:blipFill>
        <p:spPr>
          <a:xfrm>
            <a:off x="-1429143" y="887353"/>
            <a:ext cx="6849011" cy="5013290"/>
          </a:xfrm>
          <a:prstGeom prst="roundRect">
            <a:avLst/>
          </a:prstGeom>
        </p:spPr>
      </p:pic>
      <p:pic>
        <p:nvPicPr>
          <p:cNvPr id="5" name="Afbeelding 4" descr="Afbeelding met Lettertype, Graphics, logo, Elektrisch blauw&#10;&#10;Automatisch gegenereerde beschrijving">
            <a:extLst>
              <a:ext uri="{FF2B5EF4-FFF2-40B4-BE49-F238E27FC236}">
                <a16:creationId xmlns:a16="http://schemas.microsoft.com/office/drawing/2014/main" id="{85D6CCFB-7EF6-04D2-8D01-D1F2970F2E6A}"/>
              </a:ext>
            </a:extLst>
          </p:cNvPr>
          <p:cNvPicPr>
            <a:picLocks noChangeAspect="1"/>
          </p:cNvPicPr>
          <p:nvPr/>
        </p:nvPicPr>
        <p:blipFill>
          <a:blip r:embed="rId4"/>
          <a:stretch>
            <a:fillRect/>
          </a:stretch>
        </p:blipFill>
        <p:spPr>
          <a:xfrm>
            <a:off x="8813067" y="6326357"/>
            <a:ext cx="849514" cy="315804"/>
          </a:xfrm>
          <a:prstGeom prst="rect">
            <a:avLst/>
          </a:prstGeom>
        </p:spPr>
      </p:pic>
      <p:pic>
        <p:nvPicPr>
          <p:cNvPr id="14" name="Afbeelding 13" descr="Afbeelding met tekst, Lettertype, Graphics, schermopname&#10;&#10;Automatisch gegenereerde beschrijving">
            <a:extLst>
              <a:ext uri="{FF2B5EF4-FFF2-40B4-BE49-F238E27FC236}">
                <a16:creationId xmlns:a16="http://schemas.microsoft.com/office/drawing/2014/main" id="{DCE0F22E-2E1D-88D6-EF89-42A656E8073A}"/>
              </a:ext>
            </a:extLst>
          </p:cNvPr>
          <p:cNvPicPr>
            <a:picLocks noChangeAspect="1"/>
          </p:cNvPicPr>
          <p:nvPr/>
        </p:nvPicPr>
        <p:blipFill>
          <a:blip r:embed="rId5"/>
          <a:stretch>
            <a:fillRect/>
          </a:stretch>
        </p:blipFill>
        <p:spPr>
          <a:xfrm>
            <a:off x="9737325" y="6330219"/>
            <a:ext cx="1304271" cy="315804"/>
          </a:xfrm>
          <a:prstGeom prst="rect">
            <a:avLst/>
          </a:prstGeom>
        </p:spPr>
      </p:pic>
      <p:pic>
        <p:nvPicPr>
          <p:cNvPr id="11" name="Afbeelding 10" descr="Afbeelding met tekst, Lettertype, Graphics, logo&#10;&#10;Automatisch gegenereerde beschrijving">
            <a:extLst>
              <a:ext uri="{FF2B5EF4-FFF2-40B4-BE49-F238E27FC236}">
                <a16:creationId xmlns:a16="http://schemas.microsoft.com/office/drawing/2014/main" id="{4B5362BD-05C9-86B7-E8E9-1AC4F03AFD6C}"/>
              </a:ext>
            </a:extLst>
          </p:cNvPr>
          <p:cNvPicPr>
            <a:picLocks noChangeAspect="1"/>
          </p:cNvPicPr>
          <p:nvPr/>
        </p:nvPicPr>
        <p:blipFill>
          <a:blip r:embed="rId6"/>
          <a:stretch>
            <a:fillRect/>
          </a:stretch>
        </p:blipFill>
        <p:spPr>
          <a:xfrm>
            <a:off x="4743822" y="4016428"/>
            <a:ext cx="1303066" cy="473842"/>
          </a:xfrm>
          <a:prstGeom prst="rect">
            <a:avLst/>
          </a:prstGeom>
        </p:spPr>
      </p:pic>
      <p:sp>
        <p:nvSpPr>
          <p:cNvPr id="12" name="Tekstvak 11">
            <a:extLst>
              <a:ext uri="{FF2B5EF4-FFF2-40B4-BE49-F238E27FC236}">
                <a16:creationId xmlns:a16="http://schemas.microsoft.com/office/drawing/2014/main" id="{4FEAF481-BBC4-8FB4-F7B5-91F703381C2F}"/>
              </a:ext>
            </a:extLst>
          </p:cNvPr>
          <p:cNvSpPr txBox="1"/>
          <p:nvPr/>
        </p:nvSpPr>
        <p:spPr>
          <a:xfrm>
            <a:off x="4619735" y="4720030"/>
            <a:ext cx="3522782" cy="584775"/>
          </a:xfrm>
          <a:prstGeom prst="rect">
            <a:avLst/>
          </a:prstGeom>
          <a:noFill/>
        </p:spPr>
        <p:txBody>
          <a:bodyPr wrap="square" rtlCol="0">
            <a:spAutoFit/>
          </a:bodyPr>
          <a:lstStyle/>
          <a:p>
            <a:r>
              <a:rPr lang="nl-NL" sz="3200" b="1" dirty="0">
                <a:solidFill>
                  <a:srgbClr val="43505F"/>
                </a:solidFill>
                <a:latin typeface="Raleway" panose="020B0403030101060003" pitchFamily="34" charset="77"/>
              </a:rPr>
              <a:t>Stad/dorp</a:t>
            </a:r>
          </a:p>
        </p:txBody>
      </p:sp>
      <p:sp>
        <p:nvSpPr>
          <p:cNvPr id="2" name="Afgeronde rechthoek 1">
            <a:extLst>
              <a:ext uri="{FF2B5EF4-FFF2-40B4-BE49-F238E27FC236}">
                <a16:creationId xmlns:a16="http://schemas.microsoft.com/office/drawing/2014/main" id="{DA8C84AF-9F90-E983-6F45-FC2B2A606239}"/>
              </a:ext>
            </a:extLst>
          </p:cNvPr>
          <p:cNvSpPr/>
          <p:nvPr/>
        </p:nvSpPr>
        <p:spPr>
          <a:xfrm>
            <a:off x="3426190" y="586379"/>
            <a:ext cx="10447007" cy="5754046"/>
          </a:xfrm>
          <a:prstGeom prst="roundRect">
            <a:avLst/>
          </a:prstGeom>
          <a:solidFill>
            <a:srgbClr val="1CB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Tekstvak 15">
            <a:extLst>
              <a:ext uri="{FF2B5EF4-FFF2-40B4-BE49-F238E27FC236}">
                <a16:creationId xmlns:a16="http://schemas.microsoft.com/office/drawing/2014/main" id="{FA6808BF-D5C3-3D32-DA14-C828C3FC00FA}"/>
              </a:ext>
            </a:extLst>
          </p:cNvPr>
          <p:cNvSpPr txBox="1"/>
          <p:nvPr/>
        </p:nvSpPr>
        <p:spPr>
          <a:xfrm>
            <a:off x="4094887" y="2113756"/>
            <a:ext cx="8765810" cy="830997"/>
          </a:xfrm>
          <a:prstGeom prst="rect">
            <a:avLst/>
          </a:prstGeom>
          <a:noFill/>
        </p:spPr>
        <p:txBody>
          <a:bodyPr wrap="square" lIns="91440" tIns="45720" rIns="91440" bIns="45720" rtlCol="0" anchor="t">
            <a:spAutoFit/>
          </a:bodyPr>
          <a:lstStyle/>
          <a:p>
            <a:r>
              <a:rPr lang="nl-NL" sz="2400" b="1" dirty="0">
                <a:solidFill>
                  <a:schemeClr val="bg1"/>
                </a:solidFill>
                <a:latin typeface="Raleway"/>
              </a:rPr>
              <a:t>Een nieuw dak van hout (HSB) met inblaasstro </a:t>
            </a:r>
            <a:endParaRPr lang="nl-NL" dirty="0">
              <a:solidFill>
                <a:schemeClr val="bg1"/>
              </a:solidFill>
              <a:latin typeface="Raleway"/>
            </a:endParaRPr>
          </a:p>
          <a:p>
            <a:r>
              <a:rPr lang="nl-NL" sz="2400" b="1" dirty="0">
                <a:solidFill>
                  <a:schemeClr val="bg1"/>
                </a:solidFill>
                <a:latin typeface="Raleway"/>
              </a:rPr>
              <a:t>als isolatie. Een groen dak met inheemse planten.</a:t>
            </a:r>
            <a:endParaRPr lang="nl-NL" dirty="0">
              <a:solidFill>
                <a:schemeClr val="bg1"/>
              </a:solidFill>
              <a:latin typeface="Raleway"/>
            </a:endParaRPr>
          </a:p>
        </p:txBody>
      </p:sp>
      <p:sp>
        <p:nvSpPr>
          <p:cNvPr id="3" name="Tekstvak 2">
            <a:extLst>
              <a:ext uri="{FF2B5EF4-FFF2-40B4-BE49-F238E27FC236}">
                <a16:creationId xmlns:a16="http://schemas.microsoft.com/office/drawing/2014/main" id="{69FD1C22-E35B-A3A6-5DBD-200FD1546193}"/>
              </a:ext>
            </a:extLst>
          </p:cNvPr>
          <p:cNvSpPr txBox="1"/>
          <p:nvPr/>
        </p:nvSpPr>
        <p:spPr>
          <a:xfrm>
            <a:off x="4094887" y="3705017"/>
            <a:ext cx="6653296" cy="1938992"/>
          </a:xfrm>
          <a:prstGeom prst="rect">
            <a:avLst/>
          </a:prstGeom>
          <a:noFill/>
        </p:spPr>
        <p:txBody>
          <a:bodyPr wrap="square" rtlCol="0">
            <a:spAutoFit/>
          </a:bodyPr>
          <a:lstStyle/>
          <a:p>
            <a:r>
              <a:rPr lang="nl-NL" sz="2400" b="1" dirty="0">
                <a:solidFill>
                  <a:schemeClr val="bg1"/>
                </a:solidFill>
                <a:latin typeface="Raleway" panose="020B0403030101060003" pitchFamily="34" charset="77"/>
              </a:rPr>
              <a:t>Hout en inblaasstro in het dak.</a:t>
            </a:r>
          </a:p>
          <a:p>
            <a:r>
              <a:rPr lang="nl-NL" sz="2400" b="1" dirty="0" err="1">
                <a:solidFill>
                  <a:schemeClr val="bg1"/>
                </a:solidFill>
                <a:latin typeface="Raleway" panose="020B0403030101060003" pitchFamily="34" charset="77"/>
              </a:rPr>
              <a:t>Sedum</a:t>
            </a:r>
            <a:r>
              <a:rPr lang="nl-NL" sz="2400" b="1" dirty="0">
                <a:solidFill>
                  <a:schemeClr val="bg1"/>
                </a:solidFill>
                <a:latin typeface="Raleway" panose="020B0403030101060003" pitchFamily="34" charset="77"/>
              </a:rPr>
              <a:t> en inheemse planten op het dak.</a:t>
            </a:r>
          </a:p>
          <a:p>
            <a:r>
              <a:rPr lang="nl-NL" sz="2400" b="1" dirty="0">
                <a:solidFill>
                  <a:schemeClr val="bg1"/>
                </a:solidFill>
                <a:latin typeface="Raleway" panose="020B0403030101060003" pitchFamily="34" charset="77"/>
              </a:rPr>
              <a:t>(combinatie van </a:t>
            </a:r>
            <a:r>
              <a:rPr lang="nl-NL" sz="2400" b="1" dirty="0" err="1">
                <a:solidFill>
                  <a:schemeClr val="bg1"/>
                </a:solidFill>
                <a:latin typeface="Raleway" panose="020B0403030101060003" pitchFamily="34" charset="77"/>
              </a:rPr>
              <a:t>biobased</a:t>
            </a:r>
            <a:r>
              <a:rPr lang="nl-NL" sz="2400" b="1" dirty="0">
                <a:solidFill>
                  <a:schemeClr val="bg1"/>
                </a:solidFill>
                <a:latin typeface="Raleway" panose="020B0403030101060003" pitchFamily="34" charset="77"/>
              </a:rPr>
              <a:t> en </a:t>
            </a:r>
            <a:r>
              <a:rPr lang="nl-NL" sz="2400" b="1" dirty="0" err="1">
                <a:solidFill>
                  <a:schemeClr val="bg1"/>
                </a:solidFill>
                <a:latin typeface="Raleway" panose="020B0403030101060003" pitchFamily="34" charset="77"/>
              </a:rPr>
              <a:t>naturebased</a:t>
            </a:r>
            <a:r>
              <a:rPr lang="nl-NL" sz="2400" b="1" dirty="0">
                <a:solidFill>
                  <a:schemeClr val="bg1"/>
                </a:solidFill>
                <a:latin typeface="Raleway" panose="020B0403030101060003" pitchFamily="34" charset="77"/>
              </a:rPr>
              <a:t>)</a:t>
            </a:r>
          </a:p>
          <a:p>
            <a:endParaRPr lang="nl-NL" sz="2400" b="1" dirty="0">
              <a:solidFill>
                <a:schemeClr val="bg1"/>
              </a:solidFill>
              <a:latin typeface="Raleway" panose="020B0403030101060003" pitchFamily="34" charset="77"/>
            </a:endParaRPr>
          </a:p>
          <a:p>
            <a:endParaRPr lang="nl-NL" sz="2400" dirty="0"/>
          </a:p>
        </p:txBody>
      </p:sp>
      <p:pic>
        <p:nvPicPr>
          <p:cNvPr id="9" name="Afbeelding 8" descr="Afbeelding met Lettertype, tekst, Graphics, logo&#10;&#10;Automatisch gegenereerde beschrijving">
            <a:extLst>
              <a:ext uri="{FF2B5EF4-FFF2-40B4-BE49-F238E27FC236}">
                <a16:creationId xmlns:a16="http://schemas.microsoft.com/office/drawing/2014/main" id="{E23FC439-AA31-5C23-9881-5308F1107A95}"/>
              </a:ext>
            </a:extLst>
          </p:cNvPr>
          <p:cNvPicPr>
            <a:picLocks noChangeAspect="1"/>
          </p:cNvPicPr>
          <p:nvPr/>
        </p:nvPicPr>
        <p:blipFill>
          <a:blip r:embed="rId7"/>
          <a:stretch>
            <a:fillRect/>
          </a:stretch>
        </p:blipFill>
        <p:spPr>
          <a:xfrm>
            <a:off x="1295860" y="2291978"/>
            <a:ext cx="1501967" cy="474555"/>
          </a:xfrm>
          <a:prstGeom prst="rect">
            <a:avLst/>
          </a:prstGeom>
        </p:spPr>
      </p:pic>
      <p:pic>
        <p:nvPicPr>
          <p:cNvPr id="15" name="Afbeelding 14" descr="Afbeelding met tekst, Lettertype, Graphics, logo&#10;&#10;Automatisch gegenereerde beschrijving">
            <a:extLst>
              <a:ext uri="{FF2B5EF4-FFF2-40B4-BE49-F238E27FC236}">
                <a16:creationId xmlns:a16="http://schemas.microsoft.com/office/drawing/2014/main" id="{041DF1F6-8603-46A1-51E2-BA0F771996E9}"/>
              </a:ext>
            </a:extLst>
          </p:cNvPr>
          <p:cNvPicPr>
            <a:picLocks noChangeAspect="1"/>
          </p:cNvPicPr>
          <p:nvPr/>
        </p:nvPicPr>
        <p:blipFill>
          <a:blip r:embed="rId8"/>
          <a:stretch>
            <a:fillRect/>
          </a:stretch>
        </p:blipFill>
        <p:spPr>
          <a:xfrm>
            <a:off x="1295860" y="3886472"/>
            <a:ext cx="1615860" cy="474555"/>
          </a:xfrm>
          <a:prstGeom prst="rect">
            <a:avLst/>
          </a:prstGeom>
        </p:spPr>
      </p:pic>
    </p:spTree>
    <p:extLst>
      <p:ext uri="{BB962C8B-B14F-4D97-AF65-F5344CB8AC3E}">
        <p14:creationId xmlns:p14="http://schemas.microsoft.com/office/powerpoint/2010/main" val="2191511894"/>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Lettertype, Graphics, logo, Elektrisch blauw&#10;&#10;Automatisch gegenereerde beschrijving">
            <a:extLst>
              <a:ext uri="{FF2B5EF4-FFF2-40B4-BE49-F238E27FC236}">
                <a16:creationId xmlns:a16="http://schemas.microsoft.com/office/drawing/2014/main" id="{85D6CCFB-7EF6-04D2-8D01-D1F2970F2E6A}"/>
              </a:ext>
            </a:extLst>
          </p:cNvPr>
          <p:cNvPicPr>
            <a:picLocks noChangeAspect="1"/>
          </p:cNvPicPr>
          <p:nvPr/>
        </p:nvPicPr>
        <p:blipFill>
          <a:blip r:embed="rId4"/>
          <a:stretch>
            <a:fillRect/>
          </a:stretch>
        </p:blipFill>
        <p:spPr>
          <a:xfrm>
            <a:off x="8813067" y="6326357"/>
            <a:ext cx="849514" cy="315804"/>
          </a:xfrm>
          <a:prstGeom prst="rect">
            <a:avLst/>
          </a:prstGeom>
        </p:spPr>
      </p:pic>
      <p:pic>
        <p:nvPicPr>
          <p:cNvPr id="14" name="Afbeelding 13" descr="Afbeelding met tekst, Lettertype, Graphics, schermopname&#10;&#10;Automatisch gegenereerde beschrijving">
            <a:extLst>
              <a:ext uri="{FF2B5EF4-FFF2-40B4-BE49-F238E27FC236}">
                <a16:creationId xmlns:a16="http://schemas.microsoft.com/office/drawing/2014/main" id="{DCE0F22E-2E1D-88D6-EF89-42A656E8073A}"/>
              </a:ext>
            </a:extLst>
          </p:cNvPr>
          <p:cNvPicPr>
            <a:picLocks noChangeAspect="1"/>
          </p:cNvPicPr>
          <p:nvPr/>
        </p:nvPicPr>
        <p:blipFill>
          <a:blip r:embed="rId5"/>
          <a:stretch>
            <a:fillRect/>
          </a:stretch>
        </p:blipFill>
        <p:spPr>
          <a:xfrm>
            <a:off x="9737325" y="6330219"/>
            <a:ext cx="1304271" cy="315804"/>
          </a:xfrm>
          <a:prstGeom prst="rect">
            <a:avLst/>
          </a:prstGeom>
        </p:spPr>
      </p:pic>
      <p:sp>
        <p:nvSpPr>
          <p:cNvPr id="10" name="Afgeronde rechthoek 9">
            <a:extLst>
              <a:ext uri="{FF2B5EF4-FFF2-40B4-BE49-F238E27FC236}">
                <a16:creationId xmlns:a16="http://schemas.microsoft.com/office/drawing/2014/main" id="{AE5F2135-5F36-DD49-8D06-67F57110DFE1}"/>
              </a:ext>
            </a:extLst>
          </p:cNvPr>
          <p:cNvSpPr/>
          <p:nvPr/>
        </p:nvSpPr>
        <p:spPr>
          <a:xfrm>
            <a:off x="892976" y="2132428"/>
            <a:ext cx="2812905" cy="2815560"/>
          </a:xfrm>
          <a:prstGeom prst="roundRect">
            <a:avLst/>
          </a:prstGeom>
          <a:solidFill>
            <a:srgbClr val="1CB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Afgeronde rechthoek 12">
            <a:extLst>
              <a:ext uri="{FF2B5EF4-FFF2-40B4-BE49-F238E27FC236}">
                <a16:creationId xmlns:a16="http://schemas.microsoft.com/office/drawing/2014/main" id="{FBD33082-F8D2-A354-CB9F-213611E7BD2B}"/>
              </a:ext>
            </a:extLst>
          </p:cNvPr>
          <p:cNvSpPr/>
          <p:nvPr/>
        </p:nvSpPr>
        <p:spPr>
          <a:xfrm>
            <a:off x="4717724" y="2132427"/>
            <a:ext cx="2812905" cy="2815560"/>
          </a:xfrm>
          <a:prstGeom prst="roundRect">
            <a:avLst/>
          </a:prstGeom>
          <a:solidFill>
            <a:srgbClr val="1CB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8" name="Afgeronde rechthoek 17">
            <a:extLst>
              <a:ext uri="{FF2B5EF4-FFF2-40B4-BE49-F238E27FC236}">
                <a16:creationId xmlns:a16="http://schemas.microsoft.com/office/drawing/2014/main" id="{DE8FE483-CC6C-C973-A605-EEB61EBB59AD}"/>
              </a:ext>
            </a:extLst>
          </p:cNvPr>
          <p:cNvSpPr/>
          <p:nvPr/>
        </p:nvSpPr>
        <p:spPr>
          <a:xfrm>
            <a:off x="8527724" y="2132427"/>
            <a:ext cx="2812905" cy="2815560"/>
          </a:xfrm>
          <a:prstGeom prst="roundRect">
            <a:avLst/>
          </a:prstGeom>
          <a:solidFill>
            <a:srgbClr val="1CB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20" name="Afbeelding 19" descr="Afbeelding met tekst, Lettertype, Graphics, logo&#10;&#10;Automatisch gegenereerde beschrijving">
            <a:extLst>
              <a:ext uri="{FF2B5EF4-FFF2-40B4-BE49-F238E27FC236}">
                <a16:creationId xmlns:a16="http://schemas.microsoft.com/office/drawing/2014/main" id="{4A27D7A5-123C-40DB-E820-4B27E5A3C835}"/>
              </a:ext>
            </a:extLst>
          </p:cNvPr>
          <p:cNvPicPr>
            <a:picLocks noChangeAspect="1"/>
          </p:cNvPicPr>
          <p:nvPr/>
        </p:nvPicPr>
        <p:blipFill>
          <a:blip r:embed="rId6"/>
          <a:stretch>
            <a:fillRect/>
          </a:stretch>
        </p:blipFill>
        <p:spPr>
          <a:xfrm>
            <a:off x="5131425" y="929967"/>
            <a:ext cx="1985502" cy="615659"/>
          </a:xfrm>
          <a:prstGeom prst="rect">
            <a:avLst/>
          </a:prstGeom>
        </p:spPr>
      </p:pic>
      <p:sp>
        <p:nvSpPr>
          <p:cNvPr id="21" name="Tekstvak 20">
            <a:extLst>
              <a:ext uri="{FF2B5EF4-FFF2-40B4-BE49-F238E27FC236}">
                <a16:creationId xmlns:a16="http://schemas.microsoft.com/office/drawing/2014/main" id="{802AB7EF-6C66-FB08-E991-6E9EE69EE06E}"/>
              </a:ext>
            </a:extLst>
          </p:cNvPr>
          <p:cNvSpPr txBox="1"/>
          <p:nvPr/>
        </p:nvSpPr>
        <p:spPr>
          <a:xfrm>
            <a:off x="851371" y="2533829"/>
            <a:ext cx="2869258" cy="1569660"/>
          </a:xfrm>
          <a:prstGeom prst="rect">
            <a:avLst/>
          </a:prstGeom>
          <a:noFill/>
        </p:spPr>
        <p:txBody>
          <a:bodyPr wrap="square" lIns="91440" tIns="45720" rIns="91440" bIns="45720" rtlCol="0" anchor="t">
            <a:spAutoFit/>
          </a:bodyPr>
          <a:lstStyle/>
          <a:p>
            <a:pPr algn="ctr"/>
            <a:r>
              <a:rPr lang="nl-NL" sz="6000" dirty="0">
                <a:solidFill>
                  <a:schemeClr val="bg1"/>
                </a:solidFill>
                <a:latin typeface="Futura Std Book"/>
              </a:rPr>
              <a:t>13.543</a:t>
            </a:r>
            <a:endParaRPr lang="nl-NL" sz="6000" dirty="0">
              <a:solidFill>
                <a:schemeClr val="bg1"/>
              </a:solidFill>
              <a:latin typeface="Futura Std Book" panose="020B0802020204020204" pitchFamily="34" charset="0"/>
            </a:endParaRPr>
          </a:p>
          <a:p>
            <a:pPr algn="ctr"/>
            <a:endParaRPr lang="nl-NL" dirty="0">
              <a:solidFill>
                <a:schemeClr val="bg1"/>
              </a:solidFill>
              <a:latin typeface="Futura Std Book" panose="020B0802020204020204" pitchFamily="34" charset="0"/>
            </a:endParaRPr>
          </a:p>
          <a:p>
            <a:pPr algn="ctr"/>
            <a:r>
              <a:rPr lang="nl-NL" dirty="0">
                <a:solidFill>
                  <a:schemeClr val="bg1"/>
                </a:solidFill>
                <a:latin typeface="Futura Std Book"/>
              </a:rPr>
              <a:t>KG INBLAASSTRO</a:t>
            </a:r>
            <a:endParaRPr lang="nl-NL" dirty="0">
              <a:solidFill>
                <a:schemeClr val="bg1"/>
              </a:solidFill>
              <a:latin typeface="Futura Std Book" panose="020B0802020204020204" pitchFamily="34" charset="0"/>
            </a:endParaRPr>
          </a:p>
        </p:txBody>
      </p:sp>
      <p:sp>
        <p:nvSpPr>
          <p:cNvPr id="23" name="Tekstvak 22">
            <a:extLst>
              <a:ext uri="{FF2B5EF4-FFF2-40B4-BE49-F238E27FC236}">
                <a16:creationId xmlns:a16="http://schemas.microsoft.com/office/drawing/2014/main" id="{2ECEE281-E9B0-754A-0278-A864DF674666}"/>
              </a:ext>
            </a:extLst>
          </p:cNvPr>
          <p:cNvSpPr txBox="1"/>
          <p:nvPr/>
        </p:nvSpPr>
        <p:spPr>
          <a:xfrm>
            <a:off x="4709252" y="2428726"/>
            <a:ext cx="2829848" cy="2031325"/>
          </a:xfrm>
          <a:prstGeom prst="rect">
            <a:avLst/>
          </a:prstGeom>
          <a:noFill/>
        </p:spPr>
        <p:txBody>
          <a:bodyPr wrap="square" lIns="91440" tIns="45720" rIns="91440" bIns="45720" rtlCol="0" anchor="t">
            <a:spAutoFit/>
          </a:bodyPr>
          <a:lstStyle/>
          <a:p>
            <a:pPr algn="ctr"/>
            <a:r>
              <a:rPr lang="nl-NL" sz="7200" dirty="0">
                <a:solidFill>
                  <a:schemeClr val="bg1"/>
                </a:solidFill>
                <a:latin typeface="Futura Std Book"/>
              </a:rPr>
              <a:t>24</a:t>
            </a:r>
          </a:p>
          <a:p>
            <a:pPr algn="ctr"/>
            <a:endParaRPr lang="nl-NL" dirty="0">
              <a:solidFill>
                <a:schemeClr val="bg1"/>
              </a:solidFill>
              <a:ea typeface="+mn-lt"/>
              <a:cs typeface="+mn-lt"/>
            </a:endParaRPr>
          </a:p>
          <a:p>
            <a:pPr algn="ctr"/>
            <a:r>
              <a:rPr lang="nl-NL" dirty="0">
                <a:solidFill>
                  <a:schemeClr val="bg1"/>
                </a:solidFill>
                <a:ea typeface="+mn-lt"/>
                <a:cs typeface="+mn-lt"/>
              </a:rPr>
              <a:t>SOORTEN SEDUM EN INHEEMSE PLANTEN</a:t>
            </a:r>
            <a:endParaRPr lang="nl-NL" dirty="0">
              <a:solidFill>
                <a:schemeClr val="bg1"/>
              </a:solidFill>
            </a:endParaRPr>
          </a:p>
        </p:txBody>
      </p:sp>
      <p:sp>
        <p:nvSpPr>
          <p:cNvPr id="2" name="Tekstvak 1">
            <a:extLst>
              <a:ext uri="{FF2B5EF4-FFF2-40B4-BE49-F238E27FC236}">
                <a16:creationId xmlns:a16="http://schemas.microsoft.com/office/drawing/2014/main" id="{CD382CCB-4F83-D5E7-DE8A-92AF526BE131}"/>
              </a:ext>
            </a:extLst>
          </p:cNvPr>
          <p:cNvSpPr txBox="1"/>
          <p:nvPr/>
        </p:nvSpPr>
        <p:spPr>
          <a:xfrm>
            <a:off x="8525823" y="2290777"/>
            <a:ext cx="2869258" cy="2308324"/>
          </a:xfrm>
          <a:prstGeom prst="rect">
            <a:avLst/>
          </a:prstGeom>
          <a:noFill/>
        </p:spPr>
        <p:txBody>
          <a:bodyPr wrap="square" rtlCol="0">
            <a:spAutoFit/>
          </a:bodyPr>
          <a:lstStyle/>
          <a:p>
            <a:pPr algn="ctr"/>
            <a:r>
              <a:rPr lang="nl-NL" sz="9000" dirty="0">
                <a:solidFill>
                  <a:schemeClr val="bg1"/>
                </a:solidFill>
                <a:latin typeface="Futura Std Book" panose="020B0802020204020204" pitchFamily="34" charset="0"/>
              </a:rPr>
              <a:t>31,5</a:t>
            </a:r>
            <a:r>
              <a:rPr lang="nl-NL" sz="4000" dirty="0">
                <a:solidFill>
                  <a:schemeClr val="bg1"/>
                </a:solidFill>
                <a:latin typeface="Futura Std Book" panose="020B0802020204020204" pitchFamily="34" charset="0"/>
              </a:rPr>
              <a:t> </a:t>
            </a:r>
          </a:p>
          <a:p>
            <a:pPr algn="ctr"/>
            <a:endParaRPr lang="nl-NL" dirty="0">
              <a:solidFill>
                <a:schemeClr val="bg1"/>
              </a:solidFill>
              <a:latin typeface="Futura Std Book" panose="020B0802020204020204" pitchFamily="34" charset="0"/>
            </a:endParaRPr>
          </a:p>
          <a:p>
            <a:pPr algn="ctr"/>
            <a:r>
              <a:rPr lang="nl-NL" dirty="0">
                <a:solidFill>
                  <a:schemeClr val="bg1"/>
                </a:solidFill>
                <a:latin typeface="Futura Std Book" panose="020B0802020204020204" pitchFamily="34" charset="0"/>
              </a:rPr>
              <a:t>LITER WATER BUFFEREN PER M2 GROEN</a:t>
            </a:r>
          </a:p>
        </p:txBody>
      </p:sp>
    </p:spTree>
    <p:extLst>
      <p:ext uri="{BB962C8B-B14F-4D97-AF65-F5344CB8AC3E}">
        <p14:creationId xmlns:p14="http://schemas.microsoft.com/office/powerpoint/2010/main" val="1085935991"/>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A0E8830-159E-74FF-3C7B-D80C2F5B893E}"/>
              </a:ext>
            </a:extLst>
          </p:cNvPr>
          <p:cNvPicPr>
            <a:picLocks noChangeAspect="1"/>
          </p:cNvPicPr>
          <p:nvPr/>
        </p:nvPicPr>
        <p:blipFill>
          <a:blip r:embed="rId3">
            <a:alphaModFix amt="15000"/>
          </a:blip>
          <a:stretch>
            <a:fillRect/>
          </a:stretch>
        </p:blipFill>
        <p:spPr>
          <a:xfrm>
            <a:off x="-1178367" y="271240"/>
            <a:ext cx="9473281" cy="6315520"/>
          </a:xfrm>
          <a:prstGeom prst="roundRect">
            <a:avLst/>
          </a:prstGeom>
        </p:spPr>
      </p:pic>
      <p:pic>
        <p:nvPicPr>
          <p:cNvPr id="5" name="Afbeelding 4" descr="Afbeelding met Lettertype, Graphics, logo, Elektrisch blauw&#10;&#10;Automatisch gegenereerde beschrijving">
            <a:extLst>
              <a:ext uri="{FF2B5EF4-FFF2-40B4-BE49-F238E27FC236}">
                <a16:creationId xmlns:a16="http://schemas.microsoft.com/office/drawing/2014/main" id="{85D6CCFB-7EF6-04D2-8D01-D1F2970F2E6A}"/>
              </a:ext>
            </a:extLst>
          </p:cNvPr>
          <p:cNvPicPr>
            <a:picLocks noChangeAspect="1"/>
          </p:cNvPicPr>
          <p:nvPr/>
        </p:nvPicPr>
        <p:blipFill>
          <a:blip r:embed="rId4"/>
          <a:stretch>
            <a:fillRect/>
          </a:stretch>
        </p:blipFill>
        <p:spPr>
          <a:xfrm>
            <a:off x="8813067" y="6326357"/>
            <a:ext cx="849514" cy="315804"/>
          </a:xfrm>
          <a:prstGeom prst="rect">
            <a:avLst/>
          </a:prstGeom>
        </p:spPr>
      </p:pic>
      <p:pic>
        <p:nvPicPr>
          <p:cNvPr id="14" name="Afbeelding 13" descr="Afbeelding met tekst, Lettertype, Graphics, schermopname&#10;&#10;Automatisch gegenereerde beschrijving">
            <a:extLst>
              <a:ext uri="{FF2B5EF4-FFF2-40B4-BE49-F238E27FC236}">
                <a16:creationId xmlns:a16="http://schemas.microsoft.com/office/drawing/2014/main" id="{DCE0F22E-2E1D-88D6-EF89-42A656E8073A}"/>
              </a:ext>
            </a:extLst>
          </p:cNvPr>
          <p:cNvPicPr>
            <a:picLocks noChangeAspect="1"/>
          </p:cNvPicPr>
          <p:nvPr/>
        </p:nvPicPr>
        <p:blipFill>
          <a:blip r:embed="rId5"/>
          <a:stretch>
            <a:fillRect/>
          </a:stretch>
        </p:blipFill>
        <p:spPr>
          <a:xfrm>
            <a:off x="9737325" y="6330219"/>
            <a:ext cx="1304271" cy="315804"/>
          </a:xfrm>
          <a:prstGeom prst="rect">
            <a:avLst/>
          </a:prstGeom>
        </p:spPr>
      </p:pic>
      <p:sp>
        <p:nvSpPr>
          <p:cNvPr id="6" name="Tekstvak 5">
            <a:extLst>
              <a:ext uri="{FF2B5EF4-FFF2-40B4-BE49-F238E27FC236}">
                <a16:creationId xmlns:a16="http://schemas.microsoft.com/office/drawing/2014/main" id="{BB0E0131-EC00-10F0-83A4-0559954D2656}"/>
              </a:ext>
            </a:extLst>
          </p:cNvPr>
          <p:cNvSpPr txBox="1"/>
          <p:nvPr/>
        </p:nvSpPr>
        <p:spPr>
          <a:xfrm>
            <a:off x="1173061" y="2134653"/>
            <a:ext cx="6571347" cy="1815882"/>
          </a:xfrm>
          <a:prstGeom prst="rect">
            <a:avLst/>
          </a:prstGeom>
          <a:noFill/>
        </p:spPr>
        <p:txBody>
          <a:bodyPr wrap="square" rtlCol="0">
            <a:spAutoFit/>
          </a:bodyPr>
          <a:lstStyle/>
          <a:p>
            <a:r>
              <a:rPr lang="nl-NL" sz="2800" b="1" dirty="0">
                <a:solidFill>
                  <a:srgbClr val="43505F"/>
                </a:solidFill>
                <a:latin typeface="Raleway" panose="020B0403030101060003" pitchFamily="34" charset="77"/>
              </a:rPr>
              <a:t>Slimmer verduurzamen en toekomstbestendig bouwen vraagt om lef, integrale samenwerking en integrale oplossingen.</a:t>
            </a:r>
          </a:p>
        </p:txBody>
      </p:sp>
      <p:pic>
        <p:nvPicPr>
          <p:cNvPr id="11" name="Afbeelding 10" descr="Afbeelding met tekst, Lettertype, Graphics, logo&#10;&#10;Automatisch gegenereerde beschrijving">
            <a:extLst>
              <a:ext uri="{FF2B5EF4-FFF2-40B4-BE49-F238E27FC236}">
                <a16:creationId xmlns:a16="http://schemas.microsoft.com/office/drawing/2014/main" id="{4B5362BD-05C9-86B7-E8E9-1AC4F03AFD6C}"/>
              </a:ext>
            </a:extLst>
          </p:cNvPr>
          <p:cNvPicPr>
            <a:picLocks noChangeAspect="1"/>
          </p:cNvPicPr>
          <p:nvPr/>
        </p:nvPicPr>
        <p:blipFill>
          <a:blip r:embed="rId6"/>
          <a:stretch>
            <a:fillRect/>
          </a:stretch>
        </p:blipFill>
        <p:spPr>
          <a:xfrm>
            <a:off x="4657026" y="4973956"/>
            <a:ext cx="1303066" cy="473842"/>
          </a:xfrm>
          <a:prstGeom prst="rect">
            <a:avLst/>
          </a:prstGeom>
        </p:spPr>
      </p:pic>
      <p:sp>
        <p:nvSpPr>
          <p:cNvPr id="12" name="Tekstvak 11">
            <a:extLst>
              <a:ext uri="{FF2B5EF4-FFF2-40B4-BE49-F238E27FC236}">
                <a16:creationId xmlns:a16="http://schemas.microsoft.com/office/drawing/2014/main" id="{4FEAF481-BBC4-8FB4-F7B5-91F703381C2F}"/>
              </a:ext>
            </a:extLst>
          </p:cNvPr>
          <p:cNvSpPr txBox="1"/>
          <p:nvPr/>
        </p:nvSpPr>
        <p:spPr>
          <a:xfrm>
            <a:off x="4619734" y="5641224"/>
            <a:ext cx="3522782" cy="584775"/>
          </a:xfrm>
          <a:prstGeom prst="rect">
            <a:avLst/>
          </a:prstGeom>
          <a:noFill/>
        </p:spPr>
        <p:txBody>
          <a:bodyPr wrap="square" rtlCol="0">
            <a:spAutoFit/>
          </a:bodyPr>
          <a:lstStyle/>
          <a:p>
            <a:r>
              <a:rPr lang="nl-NL" sz="3200" b="1" dirty="0">
                <a:solidFill>
                  <a:srgbClr val="43505F"/>
                </a:solidFill>
                <a:latin typeface="Raleway" panose="020B0403030101060003" pitchFamily="34" charset="77"/>
              </a:rPr>
              <a:t>Den Dungen</a:t>
            </a:r>
          </a:p>
        </p:txBody>
      </p:sp>
      <p:sp>
        <p:nvSpPr>
          <p:cNvPr id="13" name="Rechthoek 12">
            <a:extLst>
              <a:ext uri="{FF2B5EF4-FFF2-40B4-BE49-F238E27FC236}">
                <a16:creationId xmlns:a16="http://schemas.microsoft.com/office/drawing/2014/main" id="{EB5C4782-6370-7FE6-3499-65072E6C32A9}"/>
              </a:ext>
            </a:extLst>
          </p:cNvPr>
          <p:cNvSpPr/>
          <p:nvPr/>
        </p:nvSpPr>
        <p:spPr>
          <a:xfrm>
            <a:off x="1173061" y="4973956"/>
            <a:ext cx="2876425" cy="3110459"/>
          </a:xfrm>
          <a:prstGeom prst="rect">
            <a:avLst/>
          </a:prstGeom>
          <a:solidFill>
            <a:srgbClr val="1CB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Tekstvak 15">
            <a:extLst>
              <a:ext uri="{FF2B5EF4-FFF2-40B4-BE49-F238E27FC236}">
                <a16:creationId xmlns:a16="http://schemas.microsoft.com/office/drawing/2014/main" id="{FA6808BF-D5C3-3D32-DA14-C828C3FC00FA}"/>
              </a:ext>
            </a:extLst>
          </p:cNvPr>
          <p:cNvSpPr txBox="1"/>
          <p:nvPr/>
        </p:nvSpPr>
        <p:spPr>
          <a:xfrm>
            <a:off x="1616690" y="5471947"/>
            <a:ext cx="2432796" cy="923330"/>
          </a:xfrm>
          <a:prstGeom prst="rect">
            <a:avLst/>
          </a:prstGeom>
          <a:noFill/>
        </p:spPr>
        <p:txBody>
          <a:bodyPr wrap="square" lIns="91440" tIns="45720" rIns="91440" bIns="45720" rtlCol="0" anchor="t">
            <a:spAutoFit/>
          </a:bodyPr>
          <a:lstStyle/>
          <a:p>
            <a:r>
              <a:rPr lang="nl-NL" b="1" dirty="0">
                <a:solidFill>
                  <a:schemeClr val="bg1"/>
                </a:solidFill>
                <a:latin typeface="Raleway" panose="020B0403030101060003" pitchFamily="34" charset="77"/>
              </a:rPr>
              <a:t>Startdatum:</a:t>
            </a:r>
          </a:p>
          <a:p>
            <a:r>
              <a:rPr lang="nl-NL" b="1" dirty="0">
                <a:solidFill>
                  <a:schemeClr val="bg1"/>
                </a:solidFill>
                <a:latin typeface="Raleway"/>
              </a:rPr>
              <a:t>Najaar 2025</a:t>
            </a:r>
          </a:p>
          <a:p>
            <a:endParaRPr lang="nl-NL" b="1" dirty="0">
              <a:solidFill>
                <a:schemeClr val="bg1"/>
              </a:solidFill>
              <a:latin typeface="Raleway" panose="020B0403030101060003" pitchFamily="34" charset="77"/>
            </a:endParaRPr>
          </a:p>
        </p:txBody>
      </p:sp>
      <p:pic>
        <p:nvPicPr>
          <p:cNvPr id="20" name="Afbeelding 19" descr="Afbeelding met Lettertype, Graphics, tekst, logo&#10;&#10;Automatisch gegenereerde beschrijving">
            <a:extLst>
              <a:ext uri="{FF2B5EF4-FFF2-40B4-BE49-F238E27FC236}">
                <a16:creationId xmlns:a16="http://schemas.microsoft.com/office/drawing/2014/main" id="{943E2A7F-A4B5-D068-986F-1B85540AE5F3}"/>
              </a:ext>
            </a:extLst>
          </p:cNvPr>
          <p:cNvPicPr>
            <a:picLocks noChangeAspect="1"/>
          </p:cNvPicPr>
          <p:nvPr/>
        </p:nvPicPr>
        <p:blipFill>
          <a:blip r:embed="rId7"/>
          <a:stretch>
            <a:fillRect/>
          </a:stretch>
        </p:blipFill>
        <p:spPr>
          <a:xfrm>
            <a:off x="8813067" y="1407021"/>
            <a:ext cx="1506463" cy="475976"/>
          </a:xfrm>
          <a:prstGeom prst="rect">
            <a:avLst/>
          </a:prstGeom>
        </p:spPr>
      </p:pic>
      <p:pic>
        <p:nvPicPr>
          <p:cNvPr id="3" name="Afbeelding 2" descr="Afbeelding met tekst, Lettertype, Graphics, logo&#10;&#10;Automatisch gegenereerde beschrijving">
            <a:extLst>
              <a:ext uri="{FF2B5EF4-FFF2-40B4-BE49-F238E27FC236}">
                <a16:creationId xmlns:a16="http://schemas.microsoft.com/office/drawing/2014/main" id="{500263EA-015D-9BA9-8DB0-E5383069F895}"/>
              </a:ext>
            </a:extLst>
          </p:cNvPr>
          <p:cNvPicPr>
            <a:picLocks noChangeAspect="1"/>
          </p:cNvPicPr>
          <p:nvPr/>
        </p:nvPicPr>
        <p:blipFill>
          <a:blip r:embed="rId8"/>
          <a:stretch>
            <a:fillRect/>
          </a:stretch>
        </p:blipFill>
        <p:spPr>
          <a:xfrm>
            <a:off x="1226353" y="1364879"/>
            <a:ext cx="1303066" cy="518118"/>
          </a:xfrm>
          <a:prstGeom prst="rect">
            <a:avLst/>
          </a:prstGeom>
        </p:spPr>
      </p:pic>
      <p:pic>
        <p:nvPicPr>
          <p:cNvPr id="2" name="Afbeelding 1">
            <a:extLst>
              <a:ext uri="{FF2B5EF4-FFF2-40B4-BE49-F238E27FC236}">
                <a16:creationId xmlns:a16="http://schemas.microsoft.com/office/drawing/2014/main" id="{9E059510-BB50-C7A6-84D2-8CEC28C9D356}"/>
              </a:ext>
            </a:extLst>
          </p:cNvPr>
          <p:cNvPicPr>
            <a:picLocks noChangeAspect="1"/>
          </p:cNvPicPr>
          <p:nvPr/>
        </p:nvPicPr>
        <p:blipFill>
          <a:blip r:embed="rId9"/>
          <a:stretch>
            <a:fillRect/>
          </a:stretch>
        </p:blipFill>
        <p:spPr>
          <a:xfrm>
            <a:off x="8813067" y="2162152"/>
            <a:ext cx="3155313" cy="267497"/>
          </a:xfrm>
          <a:prstGeom prst="rect">
            <a:avLst/>
          </a:prstGeom>
        </p:spPr>
      </p:pic>
      <p:pic>
        <p:nvPicPr>
          <p:cNvPr id="4" name="Afbeelding 3">
            <a:extLst>
              <a:ext uri="{FF2B5EF4-FFF2-40B4-BE49-F238E27FC236}">
                <a16:creationId xmlns:a16="http://schemas.microsoft.com/office/drawing/2014/main" id="{675EBE67-F7B8-78DE-07D7-93C682F375D7}"/>
              </a:ext>
            </a:extLst>
          </p:cNvPr>
          <p:cNvPicPr>
            <a:picLocks noChangeAspect="1"/>
          </p:cNvPicPr>
          <p:nvPr/>
        </p:nvPicPr>
        <p:blipFill>
          <a:blip r:embed="rId10"/>
          <a:stretch>
            <a:fillRect/>
          </a:stretch>
        </p:blipFill>
        <p:spPr>
          <a:xfrm>
            <a:off x="8813067" y="2708804"/>
            <a:ext cx="2231662" cy="567226"/>
          </a:xfrm>
          <a:prstGeom prst="rect">
            <a:avLst/>
          </a:prstGeom>
        </p:spPr>
      </p:pic>
      <p:pic>
        <p:nvPicPr>
          <p:cNvPr id="7" name="Afbeelding 6">
            <a:extLst>
              <a:ext uri="{FF2B5EF4-FFF2-40B4-BE49-F238E27FC236}">
                <a16:creationId xmlns:a16="http://schemas.microsoft.com/office/drawing/2014/main" id="{AA63DF1D-D668-4A0B-7EDD-2A71F7DAE9B9}"/>
              </a:ext>
            </a:extLst>
          </p:cNvPr>
          <p:cNvPicPr>
            <a:picLocks noChangeAspect="1"/>
          </p:cNvPicPr>
          <p:nvPr/>
        </p:nvPicPr>
        <p:blipFill>
          <a:blip r:embed="rId11"/>
          <a:stretch>
            <a:fillRect/>
          </a:stretch>
        </p:blipFill>
        <p:spPr>
          <a:xfrm>
            <a:off x="8791354" y="3486378"/>
            <a:ext cx="774944" cy="774944"/>
          </a:xfrm>
          <a:prstGeom prst="rect">
            <a:avLst/>
          </a:prstGeom>
        </p:spPr>
      </p:pic>
      <p:pic>
        <p:nvPicPr>
          <p:cNvPr id="8" name="Afbeelding 7">
            <a:extLst>
              <a:ext uri="{FF2B5EF4-FFF2-40B4-BE49-F238E27FC236}">
                <a16:creationId xmlns:a16="http://schemas.microsoft.com/office/drawing/2014/main" id="{ECD40BF0-004D-3659-BABA-E5E779D9D741}"/>
              </a:ext>
            </a:extLst>
          </p:cNvPr>
          <p:cNvPicPr>
            <a:picLocks noChangeAspect="1"/>
          </p:cNvPicPr>
          <p:nvPr/>
        </p:nvPicPr>
        <p:blipFill>
          <a:blip r:embed="rId12"/>
          <a:stretch>
            <a:fillRect/>
          </a:stretch>
        </p:blipFill>
        <p:spPr>
          <a:xfrm>
            <a:off x="9737325" y="3486378"/>
            <a:ext cx="775661" cy="774944"/>
          </a:xfrm>
          <a:prstGeom prst="rect">
            <a:avLst/>
          </a:prstGeom>
        </p:spPr>
      </p:pic>
    </p:spTree>
    <p:extLst>
      <p:ext uri="{BB962C8B-B14F-4D97-AF65-F5344CB8AC3E}">
        <p14:creationId xmlns:p14="http://schemas.microsoft.com/office/powerpoint/2010/main" val="4146312531"/>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Lettertype, Graphics, logo, Elektrisch blauw&#10;&#10;Automatisch gegenereerde beschrijving">
            <a:extLst>
              <a:ext uri="{FF2B5EF4-FFF2-40B4-BE49-F238E27FC236}">
                <a16:creationId xmlns:a16="http://schemas.microsoft.com/office/drawing/2014/main" id="{85D6CCFB-7EF6-04D2-8D01-D1F2970F2E6A}"/>
              </a:ext>
            </a:extLst>
          </p:cNvPr>
          <p:cNvPicPr>
            <a:picLocks noChangeAspect="1"/>
          </p:cNvPicPr>
          <p:nvPr/>
        </p:nvPicPr>
        <p:blipFill>
          <a:blip r:embed="rId3"/>
          <a:stretch>
            <a:fillRect/>
          </a:stretch>
        </p:blipFill>
        <p:spPr>
          <a:xfrm>
            <a:off x="8813067" y="6326357"/>
            <a:ext cx="849514" cy="315804"/>
          </a:xfrm>
          <a:prstGeom prst="rect">
            <a:avLst/>
          </a:prstGeom>
        </p:spPr>
      </p:pic>
      <p:pic>
        <p:nvPicPr>
          <p:cNvPr id="14" name="Afbeelding 13" descr="Afbeelding met tekst, Lettertype, Graphics, schermopname&#10;&#10;Automatisch gegenereerde beschrijving">
            <a:extLst>
              <a:ext uri="{FF2B5EF4-FFF2-40B4-BE49-F238E27FC236}">
                <a16:creationId xmlns:a16="http://schemas.microsoft.com/office/drawing/2014/main" id="{DCE0F22E-2E1D-88D6-EF89-42A656E8073A}"/>
              </a:ext>
            </a:extLst>
          </p:cNvPr>
          <p:cNvPicPr>
            <a:picLocks noChangeAspect="1"/>
          </p:cNvPicPr>
          <p:nvPr/>
        </p:nvPicPr>
        <p:blipFill>
          <a:blip r:embed="rId4"/>
          <a:stretch>
            <a:fillRect/>
          </a:stretch>
        </p:blipFill>
        <p:spPr>
          <a:xfrm>
            <a:off x="9737325" y="6330219"/>
            <a:ext cx="1304271" cy="315804"/>
          </a:xfrm>
          <a:prstGeom prst="rect">
            <a:avLst/>
          </a:prstGeom>
        </p:spPr>
      </p:pic>
      <p:sp>
        <p:nvSpPr>
          <p:cNvPr id="2" name="Afgeronde rechthoek 1">
            <a:extLst>
              <a:ext uri="{FF2B5EF4-FFF2-40B4-BE49-F238E27FC236}">
                <a16:creationId xmlns:a16="http://schemas.microsoft.com/office/drawing/2014/main" id="{DA8C84AF-9F90-E983-6F45-FC2B2A606239}"/>
              </a:ext>
            </a:extLst>
          </p:cNvPr>
          <p:cNvSpPr/>
          <p:nvPr/>
        </p:nvSpPr>
        <p:spPr>
          <a:xfrm>
            <a:off x="-1128617" y="1995014"/>
            <a:ext cx="12170213" cy="4074241"/>
          </a:xfrm>
          <a:prstGeom prst="roundRect">
            <a:avLst/>
          </a:prstGeom>
          <a:solidFill>
            <a:srgbClr val="1CB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Tekstvak 15">
            <a:extLst>
              <a:ext uri="{FF2B5EF4-FFF2-40B4-BE49-F238E27FC236}">
                <a16:creationId xmlns:a16="http://schemas.microsoft.com/office/drawing/2014/main" id="{FA6808BF-D5C3-3D32-DA14-C828C3FC00FA}"/>
              </a:ext>
            </a:extLst>
          </p:cNvPr>
          <p:cNvSpPr txBox="1"/>
          <p:nvPr/>
        </p:nvSpPr>
        <p:spPr>
          <a:xfrm>
            <a:off x="884432" y="1030027"/>
            <a:ext cx="8765810" cy="707886"/>
          </a:xfrm>
          <a:prstGeom prst="rect">
            <a:avLst/>
          </a:prstGeom>
          <a:noFill/>
        </p:spPr>
        <p:txBody>
          <a:bodyPr wrap="square" rtlCol="0">
            <a:spAutoFit/>
          </a:bodyPr>
          <a:lstStyle/>
          <a:p>
            <a:r>
              <a:rPr lang="nl-NL" sz="4000" b="1" dirty="0" err="1">
                <a:solidFill>
                  <a:srgbClr val="43505F"/>
                </a:solidFill>
                <a:latin typeface="Futura Std Book" panose="020B0802020204020204" pitchFamily="34" charset="0"/>
              </a:rPr>
              <a:t>Biobased</a:t>
            </a:r>
            <a:r>
              <a:rPr lang="nl-NL" sz="4000" b="1" dirty="0">
                <a:solidFill>
                  <a:srgbClr val="43505F"/>
                </a:solidFill>
                <a:latin typeface="Futura Std Book" panose="020B0802020204020204" pitchFamily="34" charset="0"/>
              </a:rPr>
              <a:t> én </a:t>
            </a:r>
            <a:r>
              <a:rPr lang="nl-NL" sz="4000" b="1" dirty="0" err="1">
                <a:solidFill>
                  <a:srgbClr val="43505F"/>
                </a:solidFill>
                <a:latin typeface="Futura Std Book" panose="020B0802020204020204" pitchFamily="34" charset="0"/>
              </a:rPr>
              <a:t>naturebased</a:t>
            </a:r>
            <a:endParaRPr lang="nl-NL" sz="4000" b="1" dirty="0">
              <a:solidFill>
                <a:srgbClr val="43505F"/>
              </a:solidFill>
              <a:latin typeface="Futura Std Book" panose="020B0802020204020204" pitchFamily="34" charset="0"/>
            </a:endParaRPr>
          </a:p>
        </p:txBody>
      </p:sp>
      <p:sp>
        <p:nvSpPr>
          <p:cNvPr id="3" name="Tekstvak 2">
            <a:extLst>
              <a:ext uri="{FF2B5EF4-FFF2-40B4-BE49-F238E27FC236}">
                <a16:creationId xmlns:a16="http://schemas.microsoft.com/office/drawing/2014/main" id="{69FD1C22-E35B-A3A6-5DBD-200FD1546193}"/>
              </a:ext>
            </a:extLst>
          </p:cNvPr>
          <p:cNvSpPr txBox="1"/>
          <p:nvPr/>
        </p:nvSpPr>
        <p:spPr>
          <a:xfrm>
            <a:off x="884432" y="2459504"/>
            <a:ext cx="6653296" cy="3262432"/>
          </a:xfrm>
          <a:prstGeom prst="rect">
            <a:avLst/>
          </a:prstGeom>
          <a:noFill/>
        </p:spPr>
        <p:txBody>
          <a:bodyPr wrap="square" rtlCol="0">
            <a:spAutoFit/>
          </a:bodyPr>
          <a:lstStyle/>
          <a:p>
            <a:r>
              <a:rPr lang="nl-NL" sz="2600" b="1" dirty="0">
                <a:solidFill>
                  <a:schemeClr val="bg1"/>
                </a:solidFill>
                <a:latin typeface="Raleway" panose="020B0403030101060003" pitchFamily="34" charset="77"/>
              </a:rPr>
              <a:t>Laten we bij </a:t>
            </a:r>
            <a:r>
              <a:rPr lang="nl-NL" sz="2600" b="1" dirty="0" err="1">
                <a:solidFill>
                  <a:schemeClr val="bg1"/>
                </a:solidFill>
                <a:latin typeface="Raleway" panose="020B0403030101060003" pitchFamily="34" charset="77"/>
              </a:rPr>
              <a:t>biobased</a:t>
            </a:r>
            <a:r>
              <a:rPr lang="nl-NL" sz="2600" b="1" dirty="0">
                <a:solidFill>
                  <a:schemeClr val="bg1"/>
                </a:solidFill>
                <a:latin typeface="Raleway" panose="020B0403030101060003" pitchFamily="34" charset="77"/>
              </a:rPr>
              <a:t> renoveren de materialen aan de buitenkant van woningen niet vergeten. Levend groen op het dak verkoelt, buffert water, neemt fijnstof, stikstof en CO2 op en heeft tijdens de hele levensduur van de woning waarde voor de natuur 🐝</a:t>
            </a:r>
          </a:p>
          <a:p>
            <a:endParaRPr lang="nl-NL" sz="2400" b="1" dirty="0">
              <a:solidFill>
                <a:schemeClr val="bg1"/>
              </a:solidFill>
              <a:latin typeface="Raleway" panose="020B0403030101060003" pitchFamily="34" charset="77"/>
            </a:endParaRPr>
          </a:p>
        </p:txBody>
      </p:sp>
    </p:spTree>
    <p:extLst>
      <p:ext uri="{BB962C8B-B14F-4D97-AF65-F5344CB8AC3E}">
        <p14:creationId xmlns:p14="http://schemas.microsoft.com/office/powerpoint/2010/main" val="3217380387"/>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87F39662DAB34983A4EF2D04ED0F22" ma:contentTypeVersion="15" ma:contentTypeDescription="Een nieuw document maken." ma:contentTypeScope="" ma:versionID="6e8cf8c50f2379c53cc23b6d04165c52">
  <xsd:schema xmlns:xsd="http://www.w3.org/2001/XMLSchema" xmlns:xs="http://www.w3.org/2001/XMLSchema" xmlns:p="http://schemas.microsoft.com/office/2006/metadata/properties" xmlns:ns2="c7634d7a-b19a-45ea-9057-e55c5ce1d3a8" xmlns:ns3="16236ae9-d782-4c6e-a793-7b96a1dba562" targetNamespace="http://schemas.microsoft.com/office/2006/metadata/properties" ma:root="true" ma:fieldsID="0ffd2c625de8fce2035bc4ed8b67e240" ns2:_="" ns3:_="">
    <xsd:import namespace="c7634d7a-b19a-45ea-9057-e55c5ce1d3a8"/>
    <xsd:import namespace="16236ae9-d782-4c6e-a793-7b96a1dba5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634d7a-b19a-45ea-9057-e55c5ce1d3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5bc6c59e-50b9-4be3-8d48-1464ffe56d4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236ae9-d782-4c6e-a793-7b96a1dba56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ad17f56-fd79-4931-b4c2-050ae5ba12a8}" ma:internalName="TaxCatchAll" ma:showField="CatchAllData" ma:web="16236ae9-d782-4c6e-a793-7b96a1dba562">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6236ae9-d782-4c6e-a793-7b96a1dba562" xsi:nil="true"/>
    <lcf76f155ced4ddcb4097134ff3c332f xmlns="c7634d7a-b19a-45ea-9057-e55c5ce1d3a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168B308-5A9F-4A21-90A6-7CE53C4227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634d7a-b19a-45ea-9057-e55c5ce1d3a8"/>
    <ds:schemaRef ds:uri="16236ae9-d782-4c6e-a793-7b96a1dba5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A81575-93D3-4856-ADAA-BF00A66CE3B1}">
  <ds:schemaRefs>
    <ds:schemaRef ds:uri="http://schemas.microsoft.com/sharepoint/v3/contenttype/forms"/>
  </ds:schemaRefs>
</ds:datastoreItem>
</file>

<file path=customXml/itemProps3.xml><?xml version="1.0" encoding="utf-8"?>
<ds:datastoreItem xmlns:ds="http://schemas.openxmlformats.org/officeDocument/2006/customXml" ds:itemID="{70E1E598-992C-4B4F-B37C-0DCD1A3884A8}">
  <ds:schemaRefs>
    <ds:schemaRef ds:uri="http://schemas.microsoft.com/office/2006/metadata/properties"/>
    <ds:schemaRef ds:uri="http://schemas.microsoft.com/office/infopath/2007/PartnerControls"/>
    <ds:schemaRef ds:uri="16236ae9-d782-4c6e-a793-7b96a1dba562"/>
    <ds:schemaRef ds:uri="c7634d7a-b19a-45ea-9057-e55c5ce1d3a8"/>
  </ds:schemaRefs>
</ds:datastoreItem>
</file>

<file path=docProps/app.xml><?xml version="1.0" encoding="utf-8"?>
<Properties xmlns="http://schemas.openxmlformats.org/officeDocument/2006/extended-properties" xmlns:vt="http://schemas.openxmlformats.org/officeDocument/2006/docPropsVTypes">
  <TotalTime>229</TotalTime>
  <Words>186</Words>
  <Application>Microsoft Office PowerPoint</Application>
  <PresentationFormat>Breedbeeld</PresentationFormat>
  <Paragraphs>31</Paragraphs>
  <Slides>6</Slides>
  <Notes>1</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6</vt:i4>
      </vt:variant>
    </vt:vector>
  </HeadingPairs>
  <TitlesOfParts>
    <vt:vector size="13" baseType="lpstr">
      <vt:lpstr>Aptos</vt:lpstr>
      <vt:lpstr>Arial</vt:lpstr>
      <vt:lpstr>Calibri</vt:lpstr>
      <vt:lpstr>Calibri Light</vt:lpstr>
      <vt:lpstr>Futura Std Book</vt:lpstr>
      <vt:lpstr>Raleway</vt:lpstr>
      <vt:lpstr>Kantoorthema</vt:lpstr>
      <vt:lpstr>Distelveld in  Den Dungen</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Martin Hoogerwaard | OnderhoudNL</dc:creator>
  <cp:lastModifiedBy>Andy Wagenaar</cp:lastModifiedBy>
  <cp:revision>63</cp:revision>
  <dcterms:created xsi:type="dcterms:W3CDTF">2024-11-24T13:34:29Z</dcterms:created>
  <dcterms:modified xsi:type="dcterms:W3CDTF">2024-12-03T11:40:40Z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0x0101003087F39662DAB34983A4EF2D04ED0F22</vt:lpwstr>
  </property>
  <property fmtid="{D5CDD505-2E9C-101B-9397-08002B2CF9AE}" pid="3" name="MediaServiceImageTags">
    <vt:lpwstr/>
  </property>
</Properties>
</file>